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59" r:id="rId4"/>
    <p:sldId id="287" r:id="rId5"/>
    <p:sldId id="289" r:id="rId6"/>
    <p:sldId id="283" r:id="rId7"/>
    <p:sldId id="257" r:id="rId8"/>
    <p:sldId id="260" r:id="rId9"/>
    <p:sldId id="261" r:id="rId10"/>
    <p:sldId id="262" r:id="rId11"/>
    <p:sldId id="263" r:id="rId12"/>
    <p:sldId id="264" r:id="rId13"/>
    <p:sldId id="266" r:id="rId14"/>
    <p:sldId id="269" r:id="rId15"/>
    <p:sldId id="292" r:id="rId16"/>
    <p:sldId id="271" r:id="rId17"/>
    <p:sldId id="285" r:id="rId18"/>
    <p:sldId id="272" r:id="rId19"/>
    <p:sldId id="274" r:id="rId20"/>
    <p:sldId id="275" r:id="rId21"/>
    <p:sldId id="276" r:id="rId22"/>
    <p:sldId id="277" r:id="rId23"/>
    <p:sldId id="278" r:id="rId24"/>
    <p:sldId id="279" r:id="rId25"/>
    <p:sldId id="280" r:id="rId26"/>
    <p:sldId id="282" r:id="rId27"/>
    <p:sldId id="281" r:id="rId28"/>
    <p:sldId id="295" r:id="rId2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7326" autoAdjust="0"/>
  </p:normalViewPr>
  <p:slideViewPr>
    <p:cSldViewPr>
      <p:cViewPr>
        <p:scale>
          <a:sx n="90" d="100"/>
          <a:sy n="90" d="100"/>
        </p:scale>
        <p:origin x="-828" y="966"/>
      </p:cViewPr>
      <p:guideLst>
        <p:guide orient="horz" pos="1620"/>
        <p:guide pos="2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6AAF1-B508-4B2B-878D-B7B795390402}" type="doc">
      <dgm:prSet loTypeId="urn:microsoft.com/office/officeart/2009/layout/CirclePictureHierarchy" loCatId="hierarchy" qsTypeId="urn:microsoft.com/office/officeart/2005/8/quickstyle/simple1" qsCatId="simple" csTypeId="urn:microsoft.com/office/officeart/2005/8/colors/accent2_1" csCatId="accent2" phldr="1"/>
      <dgm:spPr/>
      <dgm:t>
        <a:bodyPr/>
        <a:lstStyle/>
        <a:p>
          <a:endParaRPr lang="en-MY"/>
        </a:p>
      </dgm:t>
    </dgm:pt>
    <dgm:pt modelId="{182D7B34-FE91-42A7-8857-14E6B501CBD9}">
      <dgm:prSet phldrT="[Text]"/>
      <dgm:spPr/>
      <dgm:t>
        <a:bodyPr/>
        <a:lstStyle/>
        <a:p>
          <a:r>
            <a:rPr lang="en-US" dirty="0" smtClean="0">
              <a:solidFill>
                <a:schemeClr val="accent6">
                  <a:lumMod val="50000"/>
                </a:schemeClr>
              </a:solidFill>
            </a:rPr>
            <a:t>PRODUCTION DEPARTMENT</a:t>
          </a:r>
          <a:endParaRPr lang="en-MY" dirty="0">
            <a:solidFill>
              <a:schemeClr val="accent6">
                <a:lumMod val="50000"/>
              </a:schemeClr>
            </a:solidFill>
          </a:endParaRPr>
        </a:p>
      </dgm:t>
    </dgm:pt>
    <dgm:pt modelId="{DED00847-D8E9-49E2-A7F3-5D3652BF1EA3}" type="parTrans" cxnId="{4AE09043-D050-41CD-83CD-77DBDCC61379}">
      <dgm:prSet/>
      <dgm:spPr/>
      <dgm:t>
        <a:bodyPr/>
        <a:lstStyle/>
        <a:p>
          <a:endParaRPr lang="en-MY"/>
        </a:p>
      </dgm:t>
    </dgm:pt>
    <dgm:pt modelId="{DC00F031-4CF9-4D10-8A9F-13FA22B98A22}" type="sibTrans" cxnId="{4AE09043-D050-41CD-83CD-77DBDCC61379}">
      <dgm:prSet/>
      <dgm:spPr/>
      <dgm:t>
        <a:bodyPr/>
        <a:lstStyle/>
        <a:p>
          <a:pPr algn="ctr"/>
          <a:endParaRPr lang="en-MY" dirty="0"/>
        </a:p>
      </dgm:t>
    </dgm:pt>
    <dgm:pt modelId="{9C411DA3-BEC5-4901-8F52-4B375334AC8B}">
      <dgm:prSet phldrT="[Text]"/>
      <dgm:spPr/>
      <dgm:t>
        <a:bodyPr/>
        <a:lstStyle/>
        <a:p>
          <a:r>
            <a:rPr lang="en-US" dirty="0" smtClean="0">
              <a:solidFill>
                <a:schemeClr val="accent6">
                  <a:lumMod val="50000"/>
                </a:schemeClr>
              </a:solidFill>
            </a:rPr>
            <a:t>ADMINISTRATION DEPARTMENT </a:t>
          </a:r>
          <a:endParaRPr lang="en-MY" dirty="0">
            <a:solidFill>
              <a:schemeClr val="accent6">
                <a:lumMod val="50000"/>
              </a:schemeClr>
            </a:solidFill>
          </a:endParaRPr>
        </a:p>
      </dgm:t>
    </dgm:pt>
    <dgm:pt modelId="{FF7C8DC9-FF5A-4F8F-BC95-EA30FDCD3AD9}" type="sibTrans" cxnId="{7D487042-7EB2-496B-A7AE-4CEAD1C58FD9}">
      <dgm:prSet/>
      <dgm:spPr/>
      <dgm:t>
        <a:bodyPr/>
        <a:lstStyle/>
        <a:p>
          <a:pPr algn="ctr"/>
          <a:endParaRPr lang="en-MY" dirty="0"/>
        </a:p>
      </dgm:t>
    </dgm:pt>
    <dgm:pt modelId="{25091F25-CDF8-4C76-BA5C-73F9FB9F8EC9}" type="parTrans" cxnId="{7D487042-7EB2-496B-A7AE-4CEAD1C58FD9}">
      <dgm:prSet/>
      <dgm:spPr/>
      <dgm:t>
        <a:bodyPr/>
        <a:lstStyle/>
        <a:p>
          <a:endParaRPr lang="en-MY"/>
        </a:p>
      </dgm:t>
    </dgm:pt>
    <dgm:pt modelId="{C70A3A8B-1A7E-43DF-9F78-F96745DBDAB7}">
      <dgm:prSet phldrT="[Text]" custT="1"/>
      <dgm:spPr/>
      <dgm:t>
        <a:bodyPr/>
        <a:lstStyle/>
        <a:p>
          <a:r>
            <a:rPr lang="en-US" sz="600" dirty="0" smtClean="0">
              <a:solidFill>
                <a:schemeClr val="accent6">
                  <a:lumMod val="75000"/>
                </a:schemeClr>
              </a:solidFill>
            </a:rPr>
            <a:t>GENERAL MANAGER</a:t>
          </a:r>
        </a:p>
        <a:p>
          <a:r>
            <a:rPr lang="en-US" sz="600" dirty="0" smtClean="0"/>
            <a:t>JA’AFAR BIN OTHMAN</a:t>
          </a:r>
          <a:endParaRPr lang="en-MY" sz="600" dirty="0"/>
        </a:p>
      </dgm:t>
    </dgm:pt>
    <dgm:pt modelId="{5B150B02-7A3F-48C6-A3EA-F277BCD9562E}" type="sibTrans" cxnId="{B18EA000-596A-4FF9-AB1D-F7FBED175216}">
      <dgm:prSet/>
      <dgm:spPr/>
      <dgm:t>
        <a:bodyPr/>
        <a:lstStyle/>
        <a:p>
          <a:endParaRPr lang="en-MY"/>
        </a:p>
      </dgm:t>
    </dgm:pt>
    <dgm:pt modelId="{15D90302-E238-4910-BA74-59E6A66EBE53}" type="parTrans" cxnId="{B18EA000-596A-4FF9-AB1D-F7FBED175216}">
      <dgm:prSet/>
      <dgm:spPr/>
      <dgm:t>
        <a:bodyPr/>
        <a:lstStyle/>
        <a:p>
          <a:endParaRPr lang="en-MY"/>
        </a:p>
      </dgm:t>
    </dgm:pt>
    <dgm:pt modelId="{B0C0FEBB-3092-40C0-ACBD-03B31F2652D2}">
      <dgm:prSet/>
      <dgm:spPr/>
      <dgm:t>
        <a:bodyPr/>
        <a:lstStyle/>
        <a:p>
          <a:r>
            <a:rPr lang="en-US" dirty="0" smtClean="0">
              <a:solidFill>
                <a:schemeClr val="accent6">
                  <a:lumMod val="75000"/>
                </a:schemeClr>
              </a:solidFill>
            </a:rPr>
            <a:t>SENIOR SUPERVISOR</a:t>
          </a:r>
        </a:p>
        <a:p>
          <a:r>
            <a:rPr lang="en-US" dirty="0" smtClean="0">
              <a:solidFill>
                <a:schemeClr val="tx1"/>
              </a:solidFill>
            </a:rPr>
            <a:t>YUSNAIZI BIN ZAKARIA</a:t>
          </a:r>
          <a:endParaRPr lang="en-MY" dirty="0">
            <a:solidFill>
              <a:schemeClr val="tx1"/>
            </a:solidFill>
          </a:endParaRPr>
        </a:p>
      </dgm:t>
    </dgm:pt>
    <dgm:pt modelId="{A471A60D-B021-4957-9A68-6129A4401BA9}" type="parTrans" cxnId="{E63CFE7D-E840-4066-841E-0EEF2F4FFB6A}">
      <dgm:prSet/>
      <dgm:spPr/>
      <dgm:t>
        <a:bodyPr/>
        <a:lstStyle/>
        <a:p>
          <a:endParaRPr lang="en-MY"/>
        </a:p>
      </dgm:t>
    </dgm:pt>
    <dgm:pt modelId="{3AA96544-FFC2-4A1B-8857-FCD1A3A46401}" type="sibTrans" cxnId="{E63CFE7D-E840-4066-841E-0EEF2F4FFB6A}">
      <dgm:prSet/>
      <dgm:spPr/>
      <dgm:t>
        <a:bodyPr/>
        <a:lstStyle/>
        <a:p>
          <a:endParaRPr lang="en-MY" dirty="0"/>
        </a:p>
      </dgm:t>
    </dgm:pt>
    <dgm:pt modelId="{69F2123D-C9A7-41B3-A364-6EC6A7A8F972}">
      <dgm:prSet/>
      <dgm:spPr/>
      <dgm:t>
        <a:bodyPr/>
        <a:lstStyle/>
        <a:p>
          <a:r>
            <a:rPr lang="en-US" dirty="0" smtClean="0">
              <a:solidFill>
                <a:schemeClr val="accent6">
                  <a:lumMod val="50000"/>
                </a:schemeClr>
              </a:solidFill>
            </a:rPr>
            <a:t>MACHINING</a:t>
          </a:r>
          <a:endParaRPr lang="en-MY" dirty="0">
            <a:solidFill>
              <a:schemeClr val="accent6">
                <a:lumMod val="50000"/>
              </a:schemeClr>
            </a:solidFill>
          </a:endParaRPr>
        </a:p>
      </dgm:t>
    </dgm:pt>
    <dgm:pt modelId="{A1ECFDCE-CADB-4809-AF4A-2BE43EA9A25D}" type="parTrans" cxnId="{EC1FC840-916A-4606-A0ED-71F9D1585E4C}">
      <dgm:prSet/>
      <dgm:spPr/>
      <dgm:t>
        <a:bodyPr/>
        <a:lstStyle/>
        <a:p>
          <a:endParaRPr lang="en-MY"/>
        </a:p>
      </dgm:t>
    </dgm:pt>
    <dgm:pt modelId="{AB3BC611-FC62-4EE3-AA3F-67CBE1B7C018}" type="sibTrans" cxnId="{EC1FC840-916A-4606-A0ED-71F9D1585E4C}">
      <dgm:prSet/>
      <dgm:spPr/>
      <dgm:t>
        <a:bodyPr/>
        <a:lstStyle/>
        <a:p>
          <a:endParaRPr lang="en-MY" dirty="0"/>
        </a:p>
      </dgm:t>
    </dgm:pt>
    <dgm:pt modelId="{55BA3B26-7CEC-4925-A68D-7F56AB510974}">
      <dgm:prSet/>
      <dgm:spPr/>
      <dgm:t>
        <a:bodyPr/>
        <a:lstStyle/>
        <a:p>
          <a:r>
            <a:rPr lang="en-US" dirty="0" smtClean="0">
              <a:solidFill>
                <a:schemeClr val="accent6">
                  <a:lumMod val="75000"/>
                </a:schemeClr>
              </a:solidFill>
            </a:rPr>
            <a:t>FINANCE &amp; ADMIN EXECUTIVE</a:t>
          </a:r>
        </a:p>
        <a:p>
          <a:r>
            <a:rPr lang="en-US" dirty="0" smtClean="0">
              <a:solidFill>
                <a:schemeClr val="tx1"/>
              </a:solidFill>
            </a:rPr>
            <a:t>NURUL FADIDATUL ASMA</a:t>
          </a:r>
          <a:endParaRPr lang="en-MY" dirty="0">
            <a:solidFill>
              <a:schemeClr val="tx1"/>
            </a:solidFill>
          </a:endParaRPr>
        </a:p>
      </dgm:t>
    </dgm:pt>
    <dgm:pt modelId="{670AF16D-8179-45F4-91E6-38CE73C5EB88}" type="parTrans" cxnId="{4D14F4A7-4AC9-4641-99F2-6B4C2F78350E}">
      <dgm:prSet/>
      <dgm:spPr/>
      <dgm:t>
        <a:bodyPr/>
        <a:lstStyle/>
        <a:p>
          <a:endParaRPr lang="en-MY"/>
        </a:p>
      </dgm:t>
    </dgm:pt>
    <dgm:pt modelId="{D55BC482-74EC-4734-8C81-4AF56C7CECEC}" type="sibTrans" cxnId="{4D14F4A7-4AC9-4641-99F2-6B4C2F78350E}">
      <dgm:prSet/>
      <dgm:spPr/>
      <dgm:t>
        <a:bodyPr/>
        <a:lstStyle/>
        <a:p>
          <a:endParaRPr lang="en-MY"/>
        </a:p>
      </dgm:t>
    </dgm:pt>
    <dgm:pt modelId="{8BE3A167-4F02-4468-80B3-3BDD8774534D}">
      <dgm:prSet/>
      <dgm:spPr/>
      <dgm:t>
        <a:bodyPr/>
        <a:lstStyle/>
        <a:p>
          <a:r>
            <a:rPr lang="en-US" dirty="0" smtClean="0">
              <a:solidFill>
                <a:schemeClr val="accent6">
                  <a:lumMod val="50000"/>
                </a:schemeClr>
              </a:solidFill>
            </a:rPr>
            <a:t>CNC</a:t>
          </a:r>
          <a:endParaRPr lang="en-MY" dirty="0">
            <a:solidFill>
              <a:schemeClr val="accent6">
                <a:lumMod val="50000"/>
              </a:schemeClr>
            </a:solidFill>
          </a:endParaRPr>
        </a:p>
      </dgm:t>
    </dgm:pt>
    <dgm:pt modelId="{CC2EFE1E-310D-4C9D-83F6-C1AE7824A62E}" type="sibTrans" cxnId="{09323DC3-0102-42F1-BC6E-346B0D0593C0}">
      <dgm:prSet/>
      <dgm:spPr/>
      <dgm:t>
        <a:bodyPr/>
        <a:lstStyle/>
        <a:p>
          <a:endParaRPr lang="en-MY"/>
        </a:p>
      </dgm:t>
    </dgm:pt>
    <dgm:pt modelId="{B2D0CEE2-6967-4146-80B6-AED1EBEB61FD}" type="parTrans" cxnId="{09323DC3-0102-42F1-BC6E-346B0D0593C0}">
      <dgm:prSet/>
      <dgm:spPr/>
      <dgm:t>
        <a:bodyPr/>
        <a:lstStyle/>
        <a:p>
          <a:endParaRPr lang="en-MY"/>
        </a:p>
      </dgm:t>
    </dgm:pt>
    <dgm:pt modelId="{0ED33E11-B007-47EC-BC00-C692FF5EFE43}">
      <dgm:prSet/>
      <dgm:spPr/>
      <dgm:t>
        <a:bodyPr/>
        <a:lstStyle/>
        <a:p>
          <a:r>
            <a:rPr lang="en-US" dirty="0" smtClean="0">
              <a:solidFill>
                <a:schemeClr val="accent6">
                  <a:lumMod val="50000"/>
                </a:schemeClr>
              </a:solidFill>
            </a:rPr>
            <a:t>PRODUCT INSPECTION</a:t>
          </a:r>
          <a:endParaRPr lang="en-MY" dirty="0">
            <a:solidFill>
              <a:schemeClr val="accent6">
                <a:lumMod val="50000"/>
              </a:schemeClr>
            </a:solidFill>
          </a:endParaRPr>
        </a:p>
      </dgm:t>
    </dgm:pt>
    <dgm:pt modelId="{3A01B742-6B9B-4CAC-8E7C-58AB13152F83}" type="parTrans" cxnId="{4294170A-5450-4453-8515-39EBA68AF60C}">
      <dgm:prSet/>
      <dgm:spPr/>
      <dgm:t>
        <a:bodyPr/>
        <a:lstStyle/>
        <a:p>
          <a:endParaRPr lang="en-MY"/>
        </a:p>
      </dgm:t>
    </dgm:pt>
    <dgm:pt modelId="{E1F8F830-AE53-49EA-89E1-09B5AC93B73F}" type="sibTrans" cxnId="{4294170A-5450-4453-8515-39EBA68AF60C}">
      <dgm:prSet/>
      <dgm:spPr/>
      <dgm:t>
        <a:bodyPr/>
        <a:lstStyle/>
        <a:p>
          <a:endParaRPr lang="en-MY"/>
        </a:p>
      </dgm:t>
    </dgm:pt>
    <dgm:pt modelId="{0A3BF60D-66EF-42FE-A1D6-45B3EC1B0B42}">
      <dgm:prSet/>
      <dgm:spPr/>
      <dgm:t>
        <a:bodyPr/>
        <a:lstStyle/>
        <a:p>
          <a:r>
            <a:rPr lang="en-US" dirty="0" smtClean="0">
              <a:solidFill>
                <a:schemeClr val="accent6">
                  <a:lumMod val="50000"/>
                </a:schemeClr>
              </a:solidFill>
            </a:rPr>
            <a:t>WELDING</a:t>
          </a:r>
          <a:endParaRPr lang="en-MY" dirty="0">
            <a:solidFill>
              <a:schemeClr val="accent6">
                <a:lumMod val="50000"/>
              </a:schemeClr>
            </a:solidFill>
          </a:endParaRPr>
        </a:p>
      </dgm:t>
    </dgm:pt>
    <dgm:pt modelId="{965C79FF-3E43-461A-B6FB-1783B2A06BE5}" type="parTrans" cxnId="{36543DD7-9486-4DD1-9A0F-AC00E0414004}">
      <dgm:prSet/>
      <dgm:spPr/>
      <dgm:t>
        <a:bodyPr/>
        <a:lstStyle/>
        <a:p>
          <a:endParaRPr lang="en-MY"/>
        </a:p>
      </dgm:t>
    </dgm:pt>
    <dgm:pt modelId="{2C8C7CAA-A3B0-438A-AC3D-881C064ED982}" type="sibTrans" cxnId="{36543DD7-9486-4DD1-9A0F-AC00E0414004}">
      <dgm:prSet/>
      <dgm:spPr/>
      <dgm:t>
        <a:bodyPr/>
        <a:lstStyle/>
        <a:p>
          <a:endParaRPr lang="en-MY"/>
        </a:p>
      </dgm:t>
    </dgm:pt>
    <dgm:pt modelId="{75FF15B7-8856-4A66-969D-4B748D6AD3A8}">
      <dgm:prSet/>
      <dgm:spPr/>
      <dgm:t>
        <a:bodyPr/>
        <a:lstStyle/>
        <a:p>
          <a:r>
            <a:rPr lang="en-US" dirty="0" smtClean="0">
              <a:solidFill>
                <a:schemeClr val="accent6">
                  <a:lumMod val="50000"/>
                </a:schemeClr>
              </a:solidFill>
            </a:rPr>
            <a:t>MANUAL</a:t>
          </a:r>
          <a:endParaRPr lang="en-MY" dirty="0">
            <a:solidFill>
              <a:schemeClr val="accent6">
                <a:lumMod val="50000"/>
              </a:schemeClr>
            </a:solidFill>
          </a:endParaRPr>
        </a:p>
      </dgm:t>
    </dgm:pt>
    <dgm:pt modelId="{1429FDC8-E15A-4E0B-AECB-B315EF582F21}" type="parTrans" cxnId="{CB57B36A-78D3-4DEE-B84B-66D33D6A5F83}">
      <dgm:prSet/>
      <dgm:spPr/>
      <dgm:t>
        <a:bodyPr/>
        <a:lstStyle/>
        <a:p>
          <a:endParaRPr lang="en-MY"/>
        </a:p>
      </dgm:t>
    </dgm:pt>
    <dgm:pt modelId="{F1594B48-3E0A-4905-B65E-6186FB8886BA}" type="sibTrans" cxnId="{CB57B36A-78D3-4DEE-B84B-66D33D6A5F83}">
      <dgm:prSet/>
      <dgm:spPr/>
      <dgm:t>
        <a:bodyPr/>
        <a:lstStyle/>
        <a:p>
          <a:endParaRPr lang="en-MY"/>
        </a:p>
      </dgm:t>
    </dgm:pt>
    <dgm:pt modelId="{9CC8165F-2C5A-4522-ACE2-6005A407CB55}">
      <dgm:prSet/>
      <dgm:spPr/>
      <dgm:t>
        <a:bodyPr/>
        <a:lstStyle/>
        <a:p>
          <a:r>
            <a:rPr lang="en-US" dirty="0" smtClean="0">
              <a:solidFill>
                <a:schemeClr val="accent6">
                  <a:lumMod val="50000"/>
                </a:schemeClr>
              </a:solidFill>
            </a:rPr>
            <a:t>QUALITY CONTROL</a:t>
          </a:r>
          <a:endParaRPr lang="en-MY" dirty="0">
            <a:solidFill>
              <a:schemeClr val="accent6">
                <a:lumMod val="50000"/>
              </a:schemeClr>
            </a:solidFill>
          </a:endParaRPr>
        </a:p>
      </dgm:t>
    </dgm:pt>
    <dgm:pt modelId="{94D419C4-1550-4C4A-9A22-AABE894B07E7}" type="parTrans" cxnId="{22A07FCC-B39E-4FE7-8FD4-BD1FDBEE34C1}">
      <dgm:prSet/>
      <dgm:spPr/>
      <dgm:t>
        <a:bodyPr/>
        <a:lstStyle/>
        <a:p>
          <a:endParaRPr lang="en-MY"/>
        </a:p>
      </dgm:t>
    </dgm:pt>
    <dgm:pt modelId="{0E4DBAAF-1855-4583-A8C5-C25F9813E099}" type="sibTrans" cxnId="{22A07FCC-B39E-4FE7-8FD4-BD1FDBEE34C1}">
      <dgm:prSet/>
      <dgm:spPr/>
      <dgm:t>
        <a:bodyPr/>
        <a:lstStyle/>
        <a:p>
          <a:endParaRPr lang="en-MY"/>
        </a:p>
      </dgm:t>
    </dgm:pt>
    <dgm:pt modelId="{E55EA856-849E-4424-8F15-8802967AD371}">
      <dgm:prSet/>
      <dgm:spPr/>
      <dgm:t>
        <a:bodyPr/>
        <a:lstStyle/>
        <a:p>
          <a:r>
            <a:rPr lang="en-US" dirty="0" smtClean="0">
              <a:solidFill>
                <a:schemeClr val="accent6">
                  <a:lumMod val="50000"/>
                </a:schemeClr>
              </a:solidFill>
            </a:rPr>
            <a:t>QUALITY ASSURANCE</a:t>
          </a:r>
          <a:endParaRPr lang="en-MY" dirty="0">
            <a:solidFill>
              <a:schemeClr val="accent6">
                <a:lumMod val="50000"/>
              </a:schemeClr>
            </a:solidFill>
          </a:endParaRPr>
        </a:p>
      </dgm:t>
    </dgm:pt>
    <dgm:pt modelId="{CA1F92DC-D99B-435F-B502-C2D4DEFD9238}" type="parTrans" cxnId="{5271BF7A-52F8-4E17-A02C-BC0B9CF47982}">
      <dgm:prSet/>
      <dgm:spPr/>
      <dgm:t>
        <a:bodyPr/>
        <a:lstStyle/>
        <a:p>
          <a:endParaRPr lang="en-MY"/>
        </a:p>
      </dgm:t>
    </dgm:pt>
    <dgm:pt modelId="{604AC463-870A-4106-9A16-6693565577A7}" type="sibTrans" cxnId="{5271BF7A-52F8-4E17-A02C-BC0B9CF47982}">
      <dgm:prSet/>
      <dgm:spPr/>
      <dgm:t>
        <a:bodyPr/>
        <a:lstStyle/>
        <a:p>
          <a:endParaRPr lang="en-MY"/>
        </a:p>
      </dgm:t>
    </dgm:pt>
    <dgm:pt modelId="{7B96038B-D4F9-479F-A6B4-9ABFB41260C4}">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12664222-3B63-4CC6-9C99-C7AB87FFE5EB}" type="parTrans" cxnId="{D43B7122-28EF-4A74-AF6E-4B14FD6F59FD}">
      <dgm:prSet/>
      <dgm:spPr/>
      <dgm:t>
        <a:bodyPr/>
        <a:lstStyle/>
        <a:p>
          <a:endParaRPr lang="en-MY"/>
        </a:p>
      </dgm:t>
    </dgm:pt>
    <dgm:pt modelId="{3003229D-50DC-4174-81C9-86473009E359}" type="sibTrans" cxnId="{D43B7122-28EF-4A74-AF6E-4B14FD6F59FD}">
      <dgm:prSet/>
      <dgm:spPr/>
      <dgm:t>
        <a:bodyPr/>
        <a:lstStyle/>
        <a:p>
          <a:endParaRPr lang="en-MY"/>
        </a:p>
      </dgm:t>
    </dgm:pt>
    <dgm:pt modelId="{6A680A82-B431-45C3-823D-C781BD83AFC7}">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35F94428-18AA-4EAD-90F5-82BCA5DACC9B}" type="parTrans" cxnId="{E76C1A4D-4118-4534-92DC-B72058A6DD46}">
      <dgm:prSet/>
      <dgm:spPr/>
      <dgm:t>
        <a:bodyPr/>
        <a:lstStyle/>
        <a:p>
          <a:endParaRPr lang="en-MY"/>
        </a:p>
      </dgm:t>
    </dgm:pt>
    <dgm:pt modelId="{11C23F36-FCF1-486D-BF46-C1040BC8A5A8}" type="sibTrans" cxnId="{E76C1A4D-4118-4534-92DC-B72058A6DD46}">
      <dgm:prSet/>
      <dgm:spPr/>
      <dgm:t>
        <a:bodyPr/>
        <a:lstStyle/>
        <a:p>
          <a:endParaRPr lang="en-MY"/>
        </a:p>
      </dgm:t>
    </dgm:pt>
    <dgm:pt modelId="{4C97C3F8-6300-45AD-BCE6-E0EBAF3C5A15}">
      <dgm:prSet/>
      <dgm:spPr/>
      <dgm:t>
        <a:bodyPr/>
        <a:lstStyle/>
        <a:p>
          <a:r>
            <a:rPr lang="en-US" dirty="0" smtClean="0">
              <a:solidFill>
                <a:schemeClr val="accent6">
                  <a:lumMod val="75000"/>
                </a:schemeClr>
              </a:solidFill>
            </a:rPr>
            <a:t>OPERATOR</a:t>
          </a:r>
          <a:endParaRPr lang="en-MY" dirty="0">
            <a:solidFill>
              <a:schemeClr val="accent6">
                <a:lumMod val="75000"/>
              </a:schemeClr>
            </a:solidFill>
          </a:endParaRPr>
        </a:p>
      </dgm:t>
    </dgm:pt>
    <dgm:pt modelId="{313AAD36-0F80-4D81-9393-08CB62400C81}" type="parTrans" cxnId="{D240245A-42FC-4728-AE23-E05F8125626B}">
      <dgm:prSet/>
      <dgm:spPr/>
      <dgm:t>
        <a:bodyPr/>
        <a:lstStyle/>
        <a:p>
          <a:endParaRPr lang="en-MY"/>
        </a:p>
      </dgm:t>
    </dgm:pt>
    <dgm:pt modelId="{D166F759-93A4-403D-99CA-2D1A0E5CF0B0}" type="sibTrans" cxnId="{D240245A-42FC-4728-AE23-E05F8125626B}">
      <dgm:prSet/>
      <dgm:spPr/>
      <dgm:t>
        <a:bodyPr/>
        <a:lstStyle/>
        <a:p>
          <a:endParaRPr lang="en-MY"/>
        </a:p>
      </dgm:t>
    </dgm:pt>
    <dgm:pt modelId="{75C4ED1D-C5C9-49CC-B82C-7BD652A44C3D}">
      <dgm:prSet/>
      <dgm:spPr/>
      <dgm:t>
        <a:bodyPr/>
        <a:lstStyle/>
        <a:p>
          <a:r>
            <a:rPr lang="en-US" dirty="0" smtClean="0">
              <a:solidFill>
                <a:schemeClr val="accent6">
                  <a:lumMod val="75000"/>
                </a:schemeClr>
              </a:solidFill>
            </a:rPr>
            <a:t>OPERATOR</a:t>
          </a:r>
          <a:endParaRPr lang="en-MY" dirty="0">
            <a:solidFill>
              <a:schemeClr val="accent6">
                <a:lumMod val="75000"/>
              </a:schemeClr>
            </a:solidFill>
          </a:endParaRPr>
        </a:p>
      </dgm:t>
    </dgm:pt>
    <dgm:pt modelId="{220B07D0-E87E-494C-A169-B1D9F3F5E20C}" type="parTrans" cxnId="{0D24A22E-CB3C-4CF5-9A81-92FE7F56054B}">
      <dgm:prSet/>
      <dgm:spPr/>
      <dgm:t>
        <a:bodyPr/>
        <a:lstStyle/>
        <a:p>
          <a:endParaRPr lang="en-MY"/>
        </a:p>
      </dgm:t>
    </dgm:pt>
    <dgm:pt modelId="{759023A1-C093-496F-B602-87D5D6DA5456}" type="sibTrans" cxnId="{0D24A22E-CB3C-4CF5-9A81-92FE7F56054B}">
      <dgm:prSet/>
      <dgm:spPr/>
      <dgm:t>
        <a:bodyPr/>
        <a:lstStyle/>
        <a:p>
          <a:endParaRPr lang="en-MY"/>
        </a:p>
      </dgm:t>
    </dgm:pt>
    <dgm:pt modelId="{29DBCFBA-E8CF-4F55-AF5A-3CC41D5DC1F5}">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4B12EDF3-9D7F-4247-A601-BC66B74A9563}" type="parTrans" cxnId="{174CA9BF-A435-4728-8BAC-ACCDE8D7BC4F}">
      <dgm:prSet/>
      <dgm:spPr/>
      <dgm:t>
        <a:bodyPr/>
        <a:lstStyle/>
        <a:p>
          <a:endParaRPr lang="en-MY"/>
        </a:p>
      </dgm:t>
    </dgm:pt>
    <dgm:pt modelId="{10D5E94F-76EF-4094-8445-5CADB27C23BF}" type="sibTrans" cxnId="{174CA9BF-A435-4728-8BAC-ACCDE8D7BC4F}">
      <dgm:prSet/>
      <dgm:spPr/>
      <dgm:t>
        <a:bodyPr/>
        <a:lstStyle/>
        <a:p>
          <a:endParaRPr lang="en-MY"/>
        </a:p>
      </dgm:t>
    </dgm:pt>
    <dgm:pt modelId="{7868975E-4764-49F5-A74F-2D5378818131}">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416341E3-8500-4DBE-9C13-262A9C487CAA}" type="parTrans" cxnId="{B8858763-D323-41D2-9813-AB654D457063}">
      <dgm:prSet/>
      <dgm:spPr/>
      <dgm:t>
        <a:bodyPr/>
        <a:lstStyle/>
        <a:p>
          <a:endParaRPr lang="en-MY"/>
        </a:p>
      </dgm:t>
    </dgm:pt>
    <dgm:pt modelId="{DCB019D9-5DEA-4B50-8D28-F1EC66398A3A}" type="sibTrans" cxnId="{B8858763-D323-41D2-9813-AB654D457063}">
      <dgm:prSet/>
      <dgm:spPr/>
      <dgm:t>
        <a:bodyPr/>
        <a:lstStyle/>
        <a:p>
          <a:endParaRPr lang="en-MY"/>
        </a:p>
      </dgm:t>
    </dgm:pt>
    <dgm:pt modelId="{A473D462-DE41-460B-92EB-A8057C764C51}">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4964D393-17C8-4680-BEC5-5316B953F719}" type="parTrans" cxnId="{D6C11C45-D1EE-4D42-90B1-4F3F6FCD7EFC}">
      <dgm:prSet/>
      <dgm:spPr/>
      <dgm:t>
        <a:bodyPr/>
        <a:lstStyle/>
        <a:p>
          <a:endParaRPr lang="en-MY"/>
        </a:p>
      </dgm:t>
    </dgm:pt>
    <dgm:pt modelId="{36603030-E436-4D04-BA51-7538F8808698}" type="sibTrans" cxnId="{D6C11C45-D1EE-4D42-90B1-4F3F6FCD7EFC}">
      <dgm:prSet/>
      <dgm:spPr/>
      <dgm:t>
        <a:bodyPr/>
        <a:lstStyle/>
        <a:p>
          <a:endParaRPr lang="en-MY"/>
        </a:p>
      </dgm:t>
    </dgm:pt>
    <dgm:pt modelId="{977D508A-4EA7-4CF1-B7A6-7C5312931C0C}">
      <dgm:prSet/>
      <dgm:spPr/>
      <dgm:t>
        <a:bodyPr/>
        <a:lstStyle/>
        <a:p>
          <a:r>
            <a:rPr lang="en-US" dirty="0" smtClean="0">
              <a:solidFill>
                <a:schemeClr val="accent6">
                  <a:lumMod val="75000"/>
                </a:schemeClr>
              </a:solidFill>
            </a:rPr>
            <a:t>TECHNICIAN</a:t>
          </a:r>
          <a:endParaRPr lang="en-MY" dirty="0">
            <a:solidFill>
              <a:schemeClr val="accent6">
                <a:lumMod val="75000"/>
              </a:schemeClr>
            </a:solidFill>
          </a:endParaRPr>
        </a:p>
      </dgm:t>
    </dgm:pt>
    <dgm:pt modelId="{75C215F8-F0FA-4454-B1DC-46A96421BCC1}" type="parTrans" cxnId="{1FBE215B-FC3E-482D-8B69-67BA79851EEA}">
      <dgm:prSet/>
      <dgm:spPr/>
      <dgm:t>
        <a:bodyPr/>
        <a:lstStyle/>
        <a:p>
          <a:endParaRPr lang="en-MY"/>
        </a:p>
      </dgm:t>
    </dgm:pt>
    <dgm:pt modelId="{AED49714-DFFA-43E3-BE23-C726287B843F}" type="sibTrans" cxnId="{1FBE215B-FC3E-482D-8B69-67BA79851EEA}">
      <dgm:prSet/>
      <dgm:spPr/>
      <dgm:t>
        <a:bodyPr/>
        <a:lstStyle/>
        <a:p>
          <a:endParaRPr lang="en-MY"/>
        </a:p>
      </dgm:t>
    </dgm:pt>
    <dgm:pt modelId="{38F6EBD6-B1A8-4EAF-B9D2-68DB53B5D37F}">
      <dgm:prSet/>
      <dgm:spPr/>
      <dgm:t>
        <a:bodyPr/>
        <a:lstStyle/>
        <a:p>
          <a:r>
            <a:rPr lang="en-US" dirty="0" smtClean="0">
              <a:solidFill>
                <a:schemeClr val="accent6">
                  <a:lumMod val="75000"/>
                </a:schemeClr>
              </a:solidFill>
            </a:rPr>
            <a:t>TECHNICIAN</a:t>
          </a:r>
          <a:endParaRPr lang="en-MY" dirty="0">
            <a:solidFill>
              <a:schemeClr val="accent6">
                <a:lumMod val="75000"/>
              </a:schemeClr>
            </a:solidFill>
          </a:endParaRPr>
        </a:p>
      </dgm:t>
    </dgm:pt>
    <dgm:pt modelId="{C2ECFE57-CAE3-4A9B-9EF0-128D4843C140}" type="parTrans" cxnId="{00745287-B24D-4335-A0A1-4EB9C11545DF}">
      <dgm:prSet/>
      <dgm:spPr/>
      <dgm:t>
        <a:bodyPr/>
        <a:lstStyle/>
        <a:p>
          <a:endParaRPr lang="en-MY"/>
        </a:p>
      </dgm:t>
    </dgm:pt>
    <dgm:pt modelId="{DB703BF2-3CFC-43DE-94E2-A751DDB4A246}" type="sibTrans" cxnId="{00745287-B24D-4335-A0A1-4EB9C11545DF}">
      <dgm:prSet/>
      <dgm:spPr/>
      <dgm:t>
        <a:bodyPr/>
        <a:lstStyle/>
        <a:p>
          <a:endParaRPr lang="en-MY"/>
        </a:p>
      </dgm:t>
    </dgm:pt>
    <dgm:pt modelId="{30078834-D4A6-4A4E-B5E5-354FC200C352}">
      <dgm:prSet/>
      <dgm:spPr/>
      <dgm:t>
        <a:bodyPr/>
        <a:lstStyle/>
        <a:p>
          <a:r>
            <a:rPr lang="en-US" dirty="0" smtClean="0">
              <a:solidFill>
                <a:schemeClr val="accent6">
                  <a:lumMod val="75000"/>
                </a:schemeClr>
              </a:solidFill>
            </a:rPr>
            <a:t>TECHNICIAN</a:t>
          </a:r>
          <a:endParaRPr lang="en-MY" dirty="0">
            <a:solidFill>
              <a:schemeClr val="accent6">
                <a:lumMod val="75000"/>
              </a:schemeClr>
            </a:solidFill>
          </a:endParaRPr>
        </a:p>
      </dgm:t>
    </dgm:pt>
    <dgm:pt modelId="{6D488D0D-EAA5-47FB-AFD2-8C585B5366C5}" type="parTrans" cxnId="{3AC42D28-8234-4519-8EB4-759481B2F12C}">
      <dgm:prSet/>
      <dgm:spPr/>
      <dgm:t>
        <a:bodyPr/>
        <a:lstStyle/>
        <a:p>
          <a:endParaRPr lang="en-MY"/>
        </a:p>
      </dgm:t>
    </dgm:pt>
    <dgm:pt modelId="{7155EBBB-BBED-4CD1-AE05-3802C67C5557}" type="sibTrans" cxnId="{3AC42D28-8234-4519-8EB4-759481B2F12C}">
      <dgm:prSet/>
      <dgm:spPr/>
      <dgm:t>
        <a:bodyPr/>
        <a:lstStyle/>
        <a:p>
          <a:endParaRPr lang="en-MY"/>
        </a:p>
      </dgm:t>
    </dgm:pt>
    <dgm:pt modelId="{045A1DD6-454B-4A32-8BFA-ADCE5FAD2FBB}">
      <dgm:prSet/>
      <dgm:spPr/>
      <dgm:t>
        <a:bodyPr/>
        <a:lstStyle/>
        <a:p>
          <a:r>
            <a:rPr lang="en-US" dirty="0" smtClean="0">
              <a:solidFill>
                <a:schemeClr val="accent6">
                  <a:lumMod val="75000"/>
                </a:schemeClr>
              </a:solidFill>
            </a:rPr>
            <a:t>PROCESS ENGINEER</a:t>
          </a:r>
        </a:p>
        <a:p>
          <a:r>
            <a:rPr lang="en-US" dirty="0" smtClean="0">
              <a:solidFill>
                <a:schemeClr val="tx1"/>
              </a:solidFill>
            </a:rPr>
            <a:t>MOHAMAD SHAIFOL BIN MD JALIL</a:t>
          </a:r>
          <a:endParaRPr lang="en-MY" dirty="0">
            <a:solidFill>
              <a:schemeClr val="tx1"/>
            </a:solidFill>
          </a:endParaRPr>
        </a:p>
      </dgm:t>
    </dgm:pt>
    <dgm:pt modelId="{F1813AE2-2EC7-43EC-846B-020947C04A79}" type="parTrans" cxnId="{E53F9852-5D1A-4C17-B10D-DF850CA60200}">
      <dgm:prSet/>
      <dgm:spPr/>
      <dgm:t>
        <a:bodyPr/>
        <a:lstStyle/>
        <a:p>
          <a:endParaRPr lang="en-MY"/>
        </a:p>
      </dgm:t>
    </dgm:pt>
    <dgm:pt modelId="{62492AB5-AC95-48AF-879F-3912B50E9962}" type="sibTrans" cxnId="{E53F9852-5D1A-4C17-B10D-DF850CA60200}">
      <dgm:prSet/>
      <dgm:spPr/>
      <dgm:t>
        <a:bodyPr/>
        <a:lstStyle/>
        <a:p>
          <a:endParaRPr lang="en-MY"/>
        </a:p>
      </dgm:t>
    </dgm:pt>
    <dgm:pt modelId="{2534F999-520F-4CF0-8BD5-FCCF08E805C7}">
      <dgm:prSet/>
      <dgm:spPr/>
      <dgm:t>
        <a:bodyPr/>
        <a:lstStyle/>
        <a:p>
          <a:r>
            <a:rPr lang="en-US" dirty="0" smtClean="0">
              <a:solidFill>
                <a:schemeClr val="accent6">
                  <a:lumMod val="75000"/>
                </a:schemeClr>
              </a:solidFill>
            </a:rPr>
            <a:t>PROJECT COORDINATOR</a:t>
          </a:r>
        </a:p>
        <a:p>
          <a:r>
            <a:rPr lang="en-US" dirty="0" smtClean="0">
              <a:solidFill>
                <a:schemeClr val="tx1"/>
              </a:solidFill>
            </a:rPr>
            <a:t>IDRIS BIN MD YAMIN</a:t>
          </a:r>
          <a:endParaRPr lang="en-MY" dirty="0">
            <a:solidFill>
              <a:schemeClr val="tx1"/>
            </a:solidFill>
          </a:endParaRPr>
        </a:p>
      </dgm:t>
    </dgm:pt>
    <dgm:pt modelId="{7135A8BF-E17A-4351-8846-DB36884A910C}" type="parTrans" cxnId="{3BDE5D69-5184-4D87-91EB-5422F4C61431}">
      <dgm:prSet/>
      <dgm:spPr/>
      <dgm:t>
        <a:bodyPr/>
        <a:lstStyle/>
        <a:p>
          <a:endParaRPr lang="en-MY"/>
        </a:p>
      </dgm:t>
    </dgm:pt>
    <dgm:pt modelId="{03C87F21-40C6-48B0-A6BA-F83FCDC2F589}" type="sibTrans" cxnId="{3BDE5D69-5184-4D87-91EB-5422F4C61431}">
      <dgm:prSet/>
      <dgm:spPr/>
      <dgm:t>
        <a:bodyPr/>
        <a:lstStyle/>
        <a:p>
          <a:endParaRPr lang="en-MY"/>
        </a:p>
      </dgm:t>
    </dgm:pt>
    <dgm:pt modelId="{BBADFB84-963E-4EDD-82CE-C57DD0663665}">
      <dgm:prSet/>
      <dgm:spPr/>
      <dgm:t>
        <a:bodyPr/>
        <a:lstStyle/>
        <a:p>
          <a:r>
            <a:rPr lang="en-US" dirty="0" smtClean="0">
              <a:solidFill>
                <a:schemeClr val="accent6">
                  <a:lumMod val="75000"/>
                </a:schemeClr>
              </a:solidFill>
            </a:rPr>
            <a:t>PURCHASING &amp; PLANNING PRODUCTION</a:t>
          </a:r>
        </a:p>
        <a:p>
          <a:r>
            <a:rPr lang="en-US" dirty="0" smtClean="0">
              <a:solidFill>
                <a:schemeClr val="tx1"/>
              </a:solidFill>
            </a:rPr>
            <a:t>NURFARHAIN BINTI YAACOB</a:t>
          </a:r>
          <a:endParaRPr lang="en-MY" dirty="0">
            <a:solidFill>
              <a:schemeClr val="tx1"/>
            </a:solidFill>
          </a:endParaRPr>
        </a:p>
      </dgm:t>
    </dgm:pt>
    <dgm:pt modelId="{2720A9BA-DF11-4920-8664-25EC0CD83C7A}" type="parTrans" cxnId="{23807CE5-AD2F-4BBC-B924-9AC7C83AEFB6}">
      <dgm:prSet/>
      <dgm:spPr/>
      <dgm:t>
        <a:bodyPr/>
        <a:lstStyle/>
        <a:p>
          <a:endParaRPr lang="en-MY"/>
        </a:p>
      </dgm:t>
    </dgm:pt>
    <dgm:pt modelId="{D0D1003A-647A-477F-835C-B52A255B0D6C}" type="sibTrans" cxnId="{23807CE5-AD2F-4BBC-B924-9AC7C83AEFB6}">
      <dgm:prSet/>
      <dgm:spPr/>
      <dgm:t>
        <a:bodyPr/>
        <a:lstStyle/>
        <a:p>
          <a:endParaRPr lang="en-MY"/>
        </a:p>
      </dgm:t>
    </dgm:pt>
    <dgm:pt modelId="{382A09B5-495F-4CC7-80E2-2372EDFC82AB}" type="pres">
      <dgm:prSet presAssocID="{1886AAF1-B508-4B2B-878D-B7B795390402}" presName="hierChild1" presStyleCnt="0">
        <dgm:presLayoutVars>
          <dgm:chPref val="1"/>
          <dgm:dir/>
          <dgm:animOne val="branch"/>
          <dgm:animLvl val="lvl"/>
          <dgm:resizeHandles/>
        </dgm:presLayoutVars>
      </dgm:prSet>
      <dgm:spPr/>
      <dgm:t>
        <a:bodyPr/>
        <a:lstStyle/>
        <a:p>
          <a:endParaRPr lang="en-MY"/>
        </a:p>
      </dgm:t>
    </dgm:pt>
    <dgm:pt modelId="{0C1385EA-5669-46F5-A060-BDF5C0318990}" type="pres">
      <dgm:prSet presAssocID="{C70A3A8B-1A7E-43DF-9F78-F96745DBDAB7}" presName="hierRoot1" presStyleCnt="0"/>
      <dgm:spPr/>
    </dgm:pt>
    <dgm:pt modelId="{3F5F0861-1B91-4A24-9494-C6F88AB22971}" type="pres">
      <dgm:prSet presAssocID="{C70A3A8B-1A7E-43DF-9F78-F96745DBDAB7}" presName="composite" presStyleCnt="0"/>
      <dgm:spPr/>
    </dgm:pt>
    <dgm:pt modelId="{50642AFA-9377-426D-BBD4-F29D885FC7C5}" type="pres">
      <dgm:prSet presAssocID="{C70A3A8B-1A7E-43DF-9F78-F96745DBDAB7}"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F3BC7FC7-3CB1-4442-B026-92F478D885B5}" type="pres">
      <dgm:prSet presAssocID="{C70A3A8B-1A7E-43DF-9F78-F96745DBDAB7}" presName="text" presStyleLbl="revTx" presStyleIdx="0" presStyleCnt="25" custScaleX="91183">
        <dgm:presLayoutVars>
          <dgm:chPref val="3"/>
        </dgm:presLayoutVars>
      </dgm:prSet>
      <dgm:spPr/>
      <dgm:t>
        <a:bodyPr/>
        <a:lstStyle/>
        <a:p>
          <a:endParaRPr lang="en-MY"/>
        </a:p>
      </dgm:t>
    </dgm:pt>
    <dgm:pt modelId="{BA1063E3-4D59-4C80-9023-A9CDE7EDD264}" type="pres">
      <dgm:prSet presAssocID="{C70A3A8B-1A7E-43DF-9F78-F96745DBDAB7}" presName="hierChild2" presStyleCnt="0"/>
      <dgm:spPr/>
    </dgm:pt>
    <dgm:pt modelId="{462D3D47-BBD6-43C3-B97D-49D9399999C9}" type="pres">
      <dgm:prSet presAssocID="{25091F25-CDF8-4C76-BA5C-73F9FB9F8EC9}" presName="Name10" presStyleLbl="parChTrans1D2" presStyleIdx="0" presStyleCnt="2"/>
      <dgm:spPr/>
      <dgm:t>
        <a:bodyPr/>
        <a:lstStyle/>
        <a:p>
          <a:endParaRPr lang="en-MY"/>
        </a:p>
      </dgm:t>
    </dgm:pt>
    <dgm:pt modelId="{121FA9BC-4503-4347-9D09-8E3F48A30DDB}" type="pres">
      <dgm:prSet presAssocID="{9C411DA3-BEC5-4901-8F52-4B375334AC8B}" presName="hierRoot2" presStyleCnt="0"/>
      <dgm:spPr/>
    </dgm:pt>
    <dgm:pt modelId="{A3AF66A7-FA1D-4394-92EC-379266B0CA9B}" type="pres">
      <dgm:prSet presAssocID="{9C411DA3-BEC5-4901-8F52-4B375334AC8B}" presName="composite2" presStyleCnt="0"/>
      <dgm:spPr/>
    </dgm:pt>
    <dgm:pt modelId="{B17E6A72-236B-4D05-A5EB-8422A1E2A2F2}" type="pres">
      <dgm:prSet presAssocID="{9C411DA3-BEC5-4901-8F52-4B375334AC8B}"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0640AF79-099F-4A99-BF89-5C3558F5E2D8}" type="pres">
      <dgm:prSet presAssocID="{9C411DA3-BEC5-4901-8F52-4B375334AC8B}" presName="text2" presStyleLbl="revTx" presStyleIdx="1" presStyleCnt="25">
        <dgm:presLayoutVars>
          <dgm:chPref val="3"/>
        </dgm:presLayoutVars>
      </dgm:prSet>
      <dgm:spPr/>
      <dgm:t>
        <a:bodyPr/>
        <a:lstStyle/>
        <a:p>
          <a:endParaRPr lang="en-MY"/>
        </a:p>
      </dgm:t>
    </dgm:pt>
    <dgm:pt modelId="{8DAE8DA3-F056-4901-B3EF-8416D97D4901}" type="pres">
      <dgm:prSet presAssocID="{9C411DA3-BEC5-4901-8F52-4B375334AC8B}" presName="hierChild3" presStyleCnt="0"/>
      <dgm:spPr/>
    </dgm:pt>
    <dgm:pt modelId="{681389FD-62FE-4DA2-A194-591EF9E5DA6E}" type="pres">
      <dgm:prSet presAssocID="{670AF16D-8179-45F4-91E6-38CE73C5EB88}" presName="Name17" presStyleLbl="parChTrans1D3" presStyleIdx="0" presStyleCnt="4"/>
      <dgm:spPr/>
      <dgm:t>
        <a:bodyPr/>
        <a:lstStyle/>
        <a:p>
          <a:endParaRPr lang="en-MY"/>
        </a:p>
      </dgm:t>
    </dgm:pt>
    <dgm:pt modelId="{3621259F-2EA8-4D22-8D1A-03D431E918A5}" type="pres">
      <dgm:prSet presAssocID="{55BA3B26-7CEC-4925-A68D-7F56AB510974}" presName="hierRoot3" presStyleCnt="0"/>
      <dgm:spPr/>
    </dgm:pt>
    <dgm:pt modelId="{F54F0183-45C2-4576-A83A-C997D104E3DF}" type="pres">
      <dgm:prSet presAssocID="{55BA3B26-7CEC-4925-A68D-7F56AB510974}" presName="composite3" presStyleCnt="0"/>
      <dgm:spPr/>
    </dgm:pt>
    <dgm:pt modelId="{9F1A02CC-1AE8-4EA4-B740-A8F18504ABF2}" type="pres">
      <dgm:prSet presAssocID="{55BA3B26-7CEC-4925-A68D-7F56AB510974}" presName="image3" presStyleLbl="node3" presStyleIdx="0"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07FBB7D9-E873-412B-B8C1-EF63C849DBD7}" type="pres">
      <dgm:prSet presAssocID="{55BA3B26-7CEC-4925-A68D-7F56AB510974}" presName="text3" presStyleLbl="revTx" presStyleIdx="2" presStyleCnt="25">
        <dgm:presLayoutVars>
          <dgm:chPref val="3"/>
        </dgm:presLayoutVars>
      </dgm:prSet>
      <dgm:spPr/>
      <dgm:t>
        <a:bodyPr/>
        <a:lstStyle/>
        <a:p>
          <a:endParaRPr lang="en-MY"/>
        </a:p>
      </dgm:t>
    </dgm:pt>
    <dgm:pt modelId="{20CB9D0B-6C99-47A6-A0A0-A6F3E74B8380}" type="pres">
      <dgm:prSet presAssocID="{55BA3B26-7CEC-4925-A68D-7F56AB510974}" presName="hierChild4" presStyleCnt="0"/>
      <dgm:spPr/>
    </dgm:pt>
    <dgm:pt modelId="{26EC1C53-018C-4E30-85A8-A33BB3D7F26B}" type="pres">
      <dgm:prSet presAssocID="{2720A9BA-DF11-4920-8664-25EC0CD83C7A}" presName="Name23" presStyleLbl="parChTrans1D4" presStyleIdx="0" presStyleCnt="18"/>
      <dgm:spPr/>
      <dgm:t>
        <a:bodyPr/>
        <a:lstStyle/>
        <a:p>
          <a:endParaRPr lang="en-MY"/>
        </a:p>
      </dgm:t>
    </dgm:pt>
    <dgm:pt modelId="{ACE40765-860E-427A-A7A2-CD35712A3B97}" type="pres">
      <dgm:prSet presAssocID="{BBADFB84-963E-4EDD-82CE-C57DD0663665}" presName="hierRoot4" presStyleCnt="0"/>
      <dgm:spPr/>
    </dgm:pt>
    <dgm:pt modelId="{31E354E3-DDB5-4AA2-855D-2B2E9B20CBC0}" type="pres">
      <dgm:prSet presAssocID="{BBADFB84-963E-4EDD-82CE-C57DD0663665}" presName="composite4" presStyleCnt="0"/>
      <dgm:spPr/>
    </dgm:pt>
    <dgm:pt modelId="{243278C9-8DB7-49AF-A25C-859934287F4C}" type="pres">
      <dgm:prSet presAssocID="{BBADFB84-963E-4EDD-82CE-C57DD0663665}" presName="image4" presStyleLbl="node4" presStyleIdx="0" presStyleCnt="18" custScaleX="84410" custScaleY="7992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6000" b="-6000"/>
          </a:stretch>
        </a:blipFill>
      </dgm:spPr>
      <dgm:t>
        <a:bodyPr/>
        <a:lstStyle/>
        <a:p>
          <a:endParaRPr lang="en-MY"/>
        </a:p>
      </dgm:t>
    </dgm:pt>
    <dgm:pt modelId="{C8AA83B3-CA58-4C05-A0A4-1DE81AD89C3F}" type="pres">
      <dgm:prSet presAssocID="{BBADFB84-963E-4EDD-82CE-C57DD0663665}" presName="text4" presStyleLbl="revTx" presStyleIdx="3" presStyleCnt="25">
        <dgm:presLayoutVars>
          <dgm:chPref val="3"/>
        </dgm:presLayoutVars>
      </dgm:prSet>
      <dgm:spPr/>
      <dgm:t>
        <a:bodyPr/>
        <a:lstStyle/>
        <a:p>
          <a:endParaRPr lang="en-MY"/>
        </a:p>
      </dgm:t>
    </dgm:pt>
    <dgm:pt modelId="{65BAD9AB-1B65-4DB6-ABEC-86D5D8A952F4}" type="pres">
      <dgm:prSet presAssocID="{BBADFB84-963E-4EDD-82CE-C57DD0663665}" presName="hierChild5" presStyleCnt="0"/>
      <dgm:spPr/>
    </dgm:pt>
    <dgm:pt modelId="{DEC750A4-21D5-40ED-AD3A-A97B399DAE3A}" type="pres">
      <dgm:prSet presAssocID="{DED00847-D8E9-49E2-A7F3-5D3652BF1EA3}" presName="Name10" presStyleLbl="parChTrans1D2" presStyleIdx="1" presStyleCnt="2"/>
      <dgm:spPr/>
      <dgm:t>
        <a:bodyPr/>
        <a:lstStyle/>
        <a:p>
          <a:endParaRPr lang="en-MY"/>
        </a:p>
      </dgm:t>
    </dgm:pt>
    <dgm:pt modelId="{BB3623DF-5195-419F-8A37-7C80D092EB8A}" type="pres">
      <dgm:prSet presAssocID="{182D7B34-FE91-42A7-8857-14E6B501CBD9}" presName="hierRoot2" presStyleCnt="0"/>
      <dgm:spPr/>
    </dgm:pt>
    <dgm:pt modelId="{2FD9D1E9-937F-4287-9805-2B761799A846}" type="pres">
      <dgm:prSet presAssocID="{182D7B34-FE91-42A7-8857-14E6B501CBD9}" presName="composite2" presStyleCnt="0"/>
      <dgm:spPr/>
    </dgm:pt>
    <dgm:pt modelId="{E9EC427A-0FAE-4259-8B3C-C31BDD4E4472}" type="pres">
      <dgm:prSet presAssocID="{182D7B34-FE91-42A7-8857-14E6B501CBD9}" presName="image2" presStyleLbl="node2"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B69C225E-38BA-48CF-B583-36286B6E3A84}" type="pres">
      <dgm:prSet presAssocID="{182D7B34-FE91-42A7-8857-14E6B501CBD9}" presName="text2" presStyleLbl="revTx" presStyleIdx="4" presStyleCnt="25">
        <dgm:presLayoutVars>
          <dgm:chPref val="3"/>
        </dgm:presLayoutVars>
      </dgm:prSet>
      <dgm:spPr/>
      <dgm:t>
        <a:bodyPr/>
        <a:lstStyle/>
        <a:p>
          <a:endParaRPr lang="en-MY"/>
        </a:p>
      </dgm:t>
    </dgm:pt>
    <dgm:pt modelId="{67F65339-3207-49A7-AF8B-8BA862029805}" type="pres">
      <dgm:prSet presAssocID="{182D7B34-FE91-42A7-8857-14E6B501CBD9}" presName="hierChild3" presStyleCnt="0"/>
      <dgm:spPr/>
    </dgm:pt>
    <dgm:pt modelId="{3FD02E0A-9F36-40B0-BC82-9D62E39DDD48}" type="pres">
      <dgm:prSet presAssocID="{A471A60D-B021-4957-9A68-6129A4401BA9}" presName="Name17" presStyleLbl="parChTrans1D3" presStyleIdx="1" presStyleCnt="4"/>
      <dgm:spPr/>
      <dgm:t>
        <a:bodyPr/>
        <a:lstStyle/>
        <a:p>
          <a:endParaRPr lang="en-MY"/>
        </a:p>
      </dgm:t>
    </dgm:pt>
    <dgm:pt modelId="{ADA332F4-B3C9-4780-AD8A-B96FB5BAE46A}" type="pres">
      <dgm:prSet presAssocID="{B0C0FEBB-3092-40C0-ACBD-03B31F2652D2}" presName="hierRoot3" presStyleCnt="0"/>
      <dgm:spPr/>
    </dgm:pt>
    <dgm:pt modelId="{C98A11F6-8BB7-40B3-9671-C7BAD3198BA8}" type="pres">
      <dgm:prSet presAssocID="{B0C0FEBB-3092-40C0-ACBD-03B31F2652D2}" presName="composite3" presStyleCnt="0"/>
      <dgm:spPr/>
    </dgm:pt>
    <dgm:pt modelId="{5AB1BC65-3228-4159-B832-AAD5FD672CAF}" type="pres">
      <dgm:prSet presAssocID="{B0C0FEBB-3092-40C0-ACBD-03B31F2652D2}" presName="image3" presStyleLbl="node3" presStyleIdx="1"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8000" b="-8000"/>
          </a:stretch>
        </a:blipFill>
      </dgm:spPr>
    </dgm:pt>
    <dgm:pt modelId="{4F8A6AA7-76BD-4870-AF9E-9EACA3BFC9FC}" type="pres">
      <dgm:prSet presAssocID="{B0C0FEBB-3092-40C0-ACBD-03B31F2652D2}" presName="text3" presStyleLbl="revTx" presStyleIdx="5" presStyleCnt="25">
        <dgm:presLayoutVars>
          <dgm:chPref val="3"/>
        </dgm:presLayoutVars>
      </dgm:prSet>
      <dgm:spPr/>
      <dgm:t>
        <a:bodyPr/>
        <a:lstStyle/>
        <a:p>
          <a:endParaRPr lang="en-MY"/>
        </a:p>
      </dgm:t>
    </dgm:pt>
    <dgm:pt modelId="{63373917-9C04-47C1-A2FF-6742F0241C49}" type="pres">
      <dgm:prSet presAssocID="{B0C0FEBB-3092-40C0-ACBD-03B31F2652D2}" presName="hierChild4" presStyleCnt="0"/>
      <dgm:spPr/>
    </dgm:pt>
    <dgm:pt modelId="{6671EF9F-ECB8-42E0-AD4A-8DCE18B6F167}" type="pres">
      <dgm:prSet presAssocID="{A1ECFDCE-CADB-4809-AF4A-2BE43EA9A25D}" presName="Name23" presStyleLbl="parChTrans1D4" presStyleIdx="1" presStyleCnt="18"/>
      <dgm:spPr/>
      <dgm:t>
        <a:bodyPr/>
        <a:lstStyle/>
        <a:p>
          <a:endParaRPr lang="en-MY"/>
        </a:p>
      </dgm:t>
    </dgm:pt>
    <dgm:pt modelId="{4DA3C06D-9695-49E0-8648-809ABBDCEBE2}" type="pres">
      <dgm:prSet presAssocID="{69F2123D-C9A7-41B3-A364-6EC6A7A8F972}" presName="hierRoot4" presStyleCnt="0"/>
      <dgm:spPr/>
    </dgm:pt>
    <dgm:pt modelId="{94AEF909-68D4-4B6F-B7C7-C73CC3F32610}" type="pres">
      <dgm:prSet presAssocID="{69F2123D-C9A7-41B3-A364-6EC6A7A8F972}" presName="composite4" presStyleCnt="0"/>
      <dgm:spPr/>
    </dgm:pt>
    <dgm:pt modelId="{C0949024-38F3-47CC-9824-6CCD7E9B04B4}" type="pres">
      <dgm:prSet presAssocID="{69F2123D-C9A7-41B3-A364-6EC6A7A8F972}" presName="image4" presStyleLbl="node4" presStyleIdx="1"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E9F052B5-5DD6-45E2-8596-1CEB7F3E7FDC}" type="pres">
      <dgm:prSet presAssocID="{69F2123D-C9A7-41B3-A364-6EC6A7A8F972}" presName="text4" presStyleLbl="revTx" presStyleIdx="6" presStyleCnt="25">
        <dgm:presLayoutVars>
          <dgm:chPref val="3"/>
        </dgm:presLayoutVars>
      </dgm:prSet>
      <dgm:spPr/>
      <dgm:t>
        <a:bodyPr/>
        <a:lstStyle/>
        <a:p>
          <a:endParaRPr lang="en-MY"/>
        </a:p>
      </dgm:t>
    </dgm:pt>
    <dgm:pt modelId="{191A5CAD-0E2C-4959-A19A-D9F3F113CF46}" type="pres">
      <dgm:prSet presAssocID="{69F2123D-C9A7-41B3-A364-6EC6A7A8F972}" presName="hierChild5" presStyleCnt="0"/>
      <dgm:spPr/>
    </dgm:pt>
    <dgm:pt modelId="{9FF2854F-49D2-483C-A0BC-BB3F249FBB55}" type="pres">
      <dgm:prSet presAssocID="{B2D0CEE2-6967-4146-80B6-AED1EBEB61FD}" presName="Name23" presStyleLbl="parChTrans1D4" presStyleIdx="2" presStyleCnt="18"/>
      <dgm:spPr/>
      <dgm:t>
        <a:bodyPr/>
        <a:lstStyle/>
        <a:p>
          <a:endParaRPr lang="en-MY"/>
        </a:p>
      </dgm:t>
    </dgm:pt>
    <dgm:pt modelId="{AB996021-4D87-4F77-8189-A0C721A029B3}" type="pres">
      <dgm:prSet presAssocID="{8BE3A167-4F02-4468-80B3-3BDD8774534D}" presName="hierRoot4" presStyleCnt="0"/>
      <dgm:spPr/>
    </dgm:pt>
    <dgm:pt modelId="{1ECCF4C7-1CF4-4226-8A81-AE9C992228AA}" type="pres">
      <dgm:prSet presAssocID="{8BE3A167-4F02-4468-80B3-3BDD8774534D}" presName="composite4" presStyleCnt="0"/>
      <dgm:spPr/>
    </dgm:pt>
    <dgm:pt modelId="{C2A6545C-6716-46A3-B49F-145C45483307}" type="pres">
      <dgm:prSet presAssocID="{8BE3A167-4F02-4468-80B3-3BDD8774534D}" presName="image4" presStyleLbl="node4" presStyleIdx="2"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D8B66714-A2CA-405D-B392-11CAB16276EA}" type="pres">
      <dgm:prSet presAssocID="{8BE3A167-4F02-4468-80B3-3BDD8774534D}" presName="text4" presStyleLbl="revTx" presStyleIdx="7" presStyleCnt="25">
        <dgm:presLayoutVars>
          <dgm:chPref val="3"/>
        </dgm:presLayoutVars>
      </dgm:prSet>
      <dgm:spPr/>
      <dgm:t>
        <a:bodyPr/>
        <a:lstStyle/>
        <a:p>
          <a:endParaRPr lang="en-MY"/>
        </a:p>
      </dgm:t>
    </dgm:pt>
    <dgm:pt modelId="{672FF8B7-0CBE-49D0-BEDC-4ABCC1487A02}" type="pres">
      <dgm:prSet presAssocID="{8BE3A167-4F02-4468-80B3-3BDD8774534D}" presName="hierChild5" presStyleCnt="0"/>
      <dgm:spPr/>
    </dgm:pt>
    <dgm:pt modelId="{078E2C41-58F9-4126-B5FE-A3ECDA336C45}" type="pres">
      <dgm:prSet presAssocID="{4B12EDF3-9D7F-4247-A601-BC66B74A9563}" presName="Name23" presStyleLbl="parChTrans1D4" presStyleIdx="3" presStyleCnt="18"/>
      <dgm:spPr/>
      <dgm:t>
        <a:bodyPr/>
        <a:lstStyle/>
        <a:p>
          <a:endParaRPr lang="en-MY"/>
        </a:p>
      </dgm:t>
    </dgm:pt>
    <dgm:pt modelId="{025F9A69-BCC7-48D8-B663-ACE3626BC85D}" type="pres">
      <dgm:prSet presAssocID="{29DBCFBA-E8CF-4F55-AF5A-3CC41D5DC1F5}" presName="hierRoot4" presStyleCnt="0"/>
      <dgm:spPr/>
    </dgm:pt>
    <dgm:pt modelId="{2958B1C1-3F05-4D8B-9E07-02B580CF8DB8}" type="pres">
      <dgm:prSet presAssocID="{29DBCFBA-E8CF-4F55-AF5A-3CC41D5DC1F5}" presName="composite4" presStyleCnt="0"/>
      <dgm:spPr/>
    </dgm:pt>
    <dgm:pt modelId="{EF32F7E2-FEF6-42CF-9E7D-91A29E5DC407}" type="pres">
      <dgm:prSet presAssocID="{29DBCFBA-E8CF-4F55-AF5A-3CC41D5DC1F5}" presName="image4" presStyleLbl="node4" presStyleIdx="3" presStyleCnt="1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5000" b="-5000"/>
          </a:stretch>
        </a:blipFill>
      </dgm:spPr>
    </dgm:pt>
    <dgm:pt modelId="{351E5515-E188-40D5-91C9-FCFB3E3CE31E}" type="pres">
      <dgm:prSet presAssocID="{29DBCFBA-E8CF-4F55-AF5A-3CC41D5DC1F5}" presName="text4" presStyleLbl="revTx" presStyleIdx="8" presStyleCnt="25">
        <dgm:presLayoutVars>
          <dgm:chPref val="3"/>
        </dgm:presLayoutVars>
      </dgm:prSet>
      <dgm:spPr/>
      <dgm:t>
        <a:bodyPr/>
        <a:lstStyle/>
        <a:p>
          <a:endParaRPr lang="en-MY"/>
        </a:p>
      </dgm:t>
    </dgm:pt>
    <dgm:pt modelId="{6C4D8C01-392F-4987-96C4-E4CBEC2232D2}" type="pres">
      <dgm:prSet presAssocID="{29DBCFBA-E8CF-4F55-AF5A-3CC41D5DC1F5}" presName="hierChild5" presStyleCnt="0"/>
      <dgm:spPr/>
    </dgm:pt>
    <dgm:pt modelId="{C7EDC4F8-6B94-41FB-8019-180B6858B7B3}" type="pres">
      <dgm:prSet presAssocID="{75C215F8-F0FA-4454-B1DC-46A96421BCC1}" presName="Name23" presStyleLbl="parChTrans1D4" presStyleIdx="4" presStyleCnt="18"/>
      <dgm:spPr/>
      <dgm:t>
        <a:bodyPr/>
        <a:lstStyle/>
        <a:p>
          <a:endParaRPr lang="en-MY"/>
        </a:p>
      </dgm:t>
    </dgm:pt>
    <dgm:pt modelId="{7166E27C-5266-4AFC-AF14-8603E78953C7}" type="pres">
      <dgm:prSet presAssocID="{977D508A-4EA7-4CF1-B7A6-7C5312931C0C}" presName="hierRoot4" presStyleCnt="0"/>
      <dgm:spPr/>
    </dgm:pt>
    <dgm:pt modelId="{3E21311B-A32E-40A7-9F86-710E95ED503C}" type="pres">
      <dgm:prSet presAssocID="{977D508A-4EA7-4CF1-B7A6-7C5312931C0C}" presName="composite4" presStyleCnt="0"/>
      <dgm:spPr/>
    </dgm:pt>
    <dgm:pt modelId="{0C63EFF0-1DEB-4255-A45F-2DD178BAF5AC}" type="pres">
      <dgm:prSet presAssocID="{977D508A-4EA7-4CF1-B7A6-7C5312931C0C}" presName="image4" presStyleLbl="node4" presStyleIdx="4" presStyleCnt="1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1000" b="-11000"/>
          </a:stretch>
        </a:blipFill>
      </dgm:spPr>
    </dgm:pt>
    <dgm:pt modelId="{30B77A22-269E-44CE-AA39-B0A8D684505A}" type="pres">
      <dgm:prSet presAssocID="{977D508A-4EA7-4CF1-B7A6-7C5312931C0C}" presName="text4" presStyleLbl="revTx" presStyleIdx="9" presStyleCnt="25">
        <dgm:presLayoutVars>
          <dgm:chPref val="3"/>
        </dgm:presLayoutVars>
      </dgm:prSet>
      <dgm:spPr/>
      <dgm:t>
        <a:bodyPr/>
        <a:lstStyle/>
        <a:p>
          <a:endParaRPr lang="en-MY"/>
        </a:p>
      </dgm:t>
    </dgm:pt>
    <dgm:pt modelId="{7CAB169D-29C1-4851-AED0-C745F6E24DC7}" type="pres">
      <dgm:prSet presAssocID="{977D508A-4EA7-4CF1-B7A6-7C5312931C0C}" presName="hierChild5" presStyleCnt="0"/>
      <dgm:spPr/>
    </dgm:pt>
    <dgm:pt modelId="{3FF920E8-A933-430F-A621-3A8CC0691F7F}" type="pres">
      <dgm:prSet presAssocID="{965C79FF-3E43-461A-B6FB-1783B2A06BE5}" presName="Name23" presStyleLbl="parChTrans1D4" presStyleIdx="5" presStyleCnt="18"/>
      <dgm:spPr/>
      <dgm:t>
        <a:bodyPr/>
        <a:lstStyle/>
        <a:p>
          <a:endParaRPr lang="en-MY"/>
        </a:p>
      </dgm:t>
    </dgm:pt>
    <dgm:pt modelId="{A1A1F83A-DA66-4F2F-94BD-63F6956F4559}" type="pres">
      <dgm:prSet presAssocID="{0A3BF60D-66EF-42FE-A1D6-45B3EC1B0B42}" presName="hierRoot4" presStyleCnt="0"/>
      <dgm:spPr/>
    </dgm:pt>
    <dgm:pt modelId="{93380780-932C-4EFB-B7EE-94809FB091AE}" type="pres">
      <dgm:prSet presAssocID="{0A3BF60D-66EF-42FE-A1D6-45B3EC1B0B42}" presName="composite4" presStyleCnt="0"/>
      <dgm:spPr/>
    </dgm:pt>
    <dgm:pt modelId="{ACDE7BF0-B119-4AF1-8B90-F819B059807D}" type="pres">
      <dgm:prSet presAssocID="{0A3BF60D-66EF-42FE-A1D6-45B3EC1B0B42}" presName="image4" presStyleLbl="node4" presStyleIdx="5"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3CC15FB8-B20B-4886-AE74-DD1210EB57F4}" type="pres">
      <dgm:prSet presAssocID="{0A3BF60D-66EF-42FE-A1D6-45B3EC1B0B42}" presName="text4" presStyleLbl="revTx" presStyleIdx="10" presStyleCnt="25">
        <dgm:presLayoutVars>
          <dgm:chPref val="3"/>
        </dgm:presLayoutVars>
      </dgm:prSet>
      <dgm:spPr/>
      <dgm:t>
        <a:bodyPr/>
        <a:lstStyle/>
        <a:p>
          <a:endParaRPr lang="en-MY"/>
        </a:p>
      </dgm:t>
    </dgm:pt>
    <dgm:pt modelId="{A009074A-20E5-4766-8EB3-7A21AC1644D8}" type="pres">
      <dgm:prSet presAssocID="{0A3BF60D-66EF-42FE-A1D6-45B3EC1B0B42}" presName="hierChild5" presStyleCnt="0"/>
      <dgm:spPr/>
    </dgm:pt>
    <dgm:pt modelId="{501167A5-44E8-473C-8BFD-CC1E4AC0D642}" type="pres">
      <dgm:prSet presAssocID="{416341E3-8500-4DBE-9C13-262A9C487CAA}" presName="Name23" presStyleLbl="parChTrans1D4" presStyleIdx="6" presStyleCnt="18"/>
      <dgm:spPr/>
      <dgm:t>
        <a:bodyPr/>
        <a:lstStyle/>
        <a:p>
          <a:endParaRPr lang="en-MY"/>
        </a:p>
      </dgm:t>
    </dgm:pt>
    <dgm:pt modelId="{8FC52F98-28DF-4B91-B67B-FE861231A8C5}" type="pres">
      <dgm:prSet presAssocID="{7868975E-4764-49F5-A74F-2D5378818131}" presName="hierRoot4" presStyleCnt="0"/>
      <dgm:spPr/>
    </dgm:pt>
    <dgm:pt modelId="{7E5C2A5C-89ED-4E25-808A-7E02E7F8B711}" type="pres">
      <dgm:prSet presAssocID="{7868975E-4764-49F5-A74F-2D5378818131}" presName="composite4" presStyleCnt="0"/>
      <dgm:spPr/>
    </dgm:pt>
    <dgm:pt modelId="{9FB29EEB-04B1-47B1-8C0E-3629C263DFEA}" type="pres">
      <dgm:prSet presAssocID="{7868975E-4764-49F5-A74F-2D5378818131}" presName="image4" presStyleLbl="node4" presStyleIdx="6" presStyleCnt="1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9000" b="-9000"/>
          </a:stretch>
        </a:blipFill>
      </dgm:spPr>
    </dgm:pt>
    <dgm:pt modelId="{50A70CA0-7755-4505-8549-0EF810F3662C}" type="pres">
      <dgm:prSet presAssocID="{7868975E-4764-49F5-A74F-2D5378818131}" presName="text4" presStyleLbl="revTx" presStyleIdx="11" presStyleCnt="25">
        <dgm:presLayoutVars>
          <dgm:chPref val="3"/>
        </dgm:presLayoutVars>
      </dgm:prSet>
      <dgm:spPr/>
      <dgm:t>
        <a:bodyPr/>
        <a:lstStyle/>
        <a:p>
          <a:endParaRPr lang="en-MY"/>
        </a:p>
      </dgm:t>
    </dgm:pt>
    <dgm:pt modelId="{4A792556-6822-4A77-83DE-4BDA8A06D2AF}" type="pres">
      <dgm:prSet presAssocID="{7868975E-4764-49F5-A74F-2D5378818131}" presName="hierChild5" presStyleCnt="0"/>
      <dgm:spPr/>
    </dgm:pt>
    <dgm:pt modelId="{44AE3062-FF5D-40DC-A2EA-643734AF6377}" type="pres">
      <dgm:prSet presAssocID="{C2ECFE57-CAE3-4A9B-9EF0-128D4843C140}" presName="Name23" presStyleLbl="parChTrans1D4" presStyleIdx="7" presStyleCnt="18"/>
      <dgm:spPr/>
      <dgm:t>
        <a:bodyPr/>
        <a:lstStyle/>
        <a:p>
          <a:endParaRPr lang="en-MY"/>
        </a:p>
      </dgm:t>
    </dgm:pt>
    <dgm:pt modelId="{DB089E7C-7066-4376-8E93-8AA2DE2638BD}" type="pres">
      <dgm:prSet presAssocID="{38F6EBD6-B1A8-4EAF-B9D2-68DB53B5D37F}" presName="hierRoot4" presStyleCnt="0"/>
      <dgm:spPr/>
    </dgm:pt>
    <dgm:pt modelId="{4F0BC099-26BA-45E8-BB6A-C5910978A1D2}" type="pres">
      <dgm:prSet presAssocID="{38F6EBD6-B1A8-4EAF-B9D2-68DB53B5D37F}" presName="composite4" presStyleCnt="0"/>
      <dgm:spPr/>
    </dgm:pt>
    <dgm:pt modelId="{8BDFA411-44C7-423E-825A-FC76010FC6BB}" type="pres">
      <dgm:prSet presAssocID="{38F6EBD6-B1A8-4EAF-B9D2-68DB53B5D37F}" presName="image4" presStyleLbl="node4" presStyleIdx="7" presStyleCnt="18"/>
      <dgm:spPr/>
    </dgm:pt>
    <dgm:pt modelId="{2C26004E-8DC8-489F-8A92-8878CFF1D164}" type="pres">
      <dgm:prSet presAssocID="{38F6EBD6-B1A8-4EAF-B9D2-68DB53B5D37F}" presName="text4" presStyleLbl="revTx" presStyleIdx="12" presStyleCnt="25">
        <dgm:presLayoutVars>
          <dgm:chPref val="3"/>
        </dgm:presLayoutVars>
      </dgm:prSet>
      <dgm:spPr/>
      <dgm:t>
        <a:bodyPr/>
        <a:lstStyle/>
        <a:p>
          <a:endParaRPr lang="en-MY"/>
        </a:p>
      </dgm:t>
    </dgm:pt>
    <dgm:pt modelId="{50F5BAD1-9C8A-4F56-94EC-A5ABC31CDAE1}" type="pres">
      <dgm:prSet presAssocID="{38F6EBD6-B1A8-4EAF-B9D2-68DB53B5D37F}" presName="hierChild5" presStyleCnt="0"/>
      <dgm:spPr/>
    </dgm:pt>
    <dgm:pt modelId="{3F6C463B-E085-4FB0-903D-160555076DD6}" type="pres">
      <dgm:prSet presAssocID="{1429FDC8-E15A-4E0B-AECB-B315EF582F21}" presName="Name23" presStyleLbl="parChTrans1D4" presStyleIdx="8" presStyleCnt="18"/>
      <dgm:spPr/>
      <dgm:t>
        <a:bodyPr/>
        <a:lstStyle/>
        <a:p>
          <a:endParaRPr lang="en-MY"/>
        </a:p>
      </dgm:t>
    </dgm:pt>
    <dgm:pt modelId="{2C6AFE6B-5666-4557-98C7-F923BB4399B4}" type="pres">
      <dgm:prSet presAssocID="{75FF15B7-8856-4A66-969D-4B748D6AD3A8}" presName="hierRoot4" presStyleCnt="0"/>
      <dgm:spPr/>
    </dgm:pt>
    <dgm:pt modelId="{20EC23B7-7E9A-41F4-B2A5-B9EB2D024E55}" type="pres">
      <dgm:prSet presAssocID="{75FF15B7-8856-4A66-969D-4B748D6AD3A8}" presName="composite4" presStyleCnt="0"/>
      <dgm:spPr/>
    </dgm:pt>
    <dgm:pt modelId="{558F290D-9408-42E6-A19E-DC53EF480B96}" type="pres">
      <dgm:prSet presAssocID="{75FF15B7-8856-4A66-969D-4B748D6AD3A8}" presName="image4" presStyleLbl="node4" presStyleIdx="8"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E05BA910-D0B0-4C66-9996-8E4659396152}" type="pres">
      <dgm:prSet presAssocID="{75FF15B7-8856-4A66-969D-4B748D6AD3A8}" presName="text4" presStyleLbl="revTx" presStyleIdx="13" presStyleCnt="25">
        <dgm:presLayoutVars>
          <dgm:chPref val="3"/>
        </dgm:presLayoutVars>
      </dgm:prSet>
      <dgm:spPr/>
      <dgm:t>
        <a:bodyPr/>
        <a:lstStyle/>
        <a:p>
          <a:endParaRPr lang="en-MY"/>
        </a:p>
      </dgm:t>
    </dgm:pt>
    <dgm:pt modelId="{02C806D6-BC79-48C5-9182-20F0CDCF5C0A}" type="pres">
      <dgm:prSet presAssocID="{75FF15B7-8856-4A66-969D-4B748D6AD3A8}" presName="hierChild5" presStyleCnt="0"/>
      <dgm:spPr/>
    </dgm:pt>
    <dgm:pt modelId="{807DEB5D-E981-4139-BAA3-032597EBC911}" type="pres">
      <dgm:prSet presAssocID="{4964D393-17C8-4680-BEC5-5316B953F719}" presName="Name23" presStyleLbl="parChTrans1D4" presStyleIdx="9" presStyleCnt="18"/>
      <dgm:spPr/>
      <dgm:t>
        <a:bodyPr/>
        <a:lstStyle/>
        <a:p>
          <a:endParaRPr lang="en-MY"/>
        </a:p>
      </dgm:t>
    </dgm:pt>
    <dgm:pt modelId="{C1A21319-46E9-40F0-B5BD-CD9ED4EA05C0}" type="pres">
      <dgm:prSet presAssocID="{A473D462-DE41-460B-92EB-A8057C764C51}" presName="hierRoot4" presStyleCnt="0"/>
      <dgm:spPr/>
    </dgm:pt>
    <dgm:pt modelId="{1F50084C-688D-4C88-BAB2-6EAE4B5479AF}" type="pres">
      <dgm:prSet presAssocID="{A473D462-DE41-460B-92EB-A8057C764C51}" presName="composite4" presStyleCnt="0"/>
      <dgm:spPr/>
    </dgm:pt>
    <dgm:pt modelId="{851CC3E1-A8D3-450B-ACAF-93A3763E0131}" type="pres">
      <dgm:prSet presAssocID="{A473D462-DE41-460B-92EB-A8057C764C51}" presName="image4" presStyleLbl="node4" presStyleIdx="9" presStyleCnt="18"/>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10000" b="-10000"/>
          </a:stretch>
        </a:blipFill>
      </dgm:spPr>
    </dgm:pt>
    <dgm:pt modelId="{A2CFD9FD-F5B1-41C9-8B49-F5E161A7382A}" type="pres">
      <dgm:prSet presAssocID="{A473D462-DE41-460B-92EB-A8057C764C51}" presName="text4" presStyleLbl="revTx" presStyleIdx="14" presStyleCnt="25">
        <dgm:presLayoutVars>
          <dgm:chPref val="3"/>
        </dgm:presLayoutVars>
      </dgm:prSet>
      <dgm:spPr/>
      <dgm:t>
        <a:bodyPr/>
        <a:lstStyle/>
        <a:p>
          <a:endParaRPr lang="en-MY"/>
        </a:p>
      </dgm:t>
    </dgm:pt>
    <dgm:pt modelId="{E4BCD370-9B22-4734-9842-45D53302923F}" type="pres">
      <dgm:prSet presAssocID="{A473D462-DE41-460B-92EB-A8057C764C51}" presName="hierChild5" presStyleCnt="0"/>
      <dgm:spPr/>
    </dgm:pt>
    <dgm:pt modelId="{0ABA1DAB-A451-464A-A8CF-799FB9C0BAF0}" type="pres">
      <dgm:prSet presAssocID="{6D488D0D-EAA5-47FB-AFD2-8C585B5366C5}" presName="Name23" presStyleLbl="parChTrans1D4" presStyleIdx="10" presStyleCnt="18"/>
      <dgm:spPr/>
      <dgm:t>
        <a:bodyPr/>
        <a:lstStyle/>
        <a:p>
          <a:endParaRPr lang="en-MY"/>
        </a:p>
      </dgm:t>
    </dgm:pt>
    <dgm:pt modelId="{B4A7AC1F-184B-40A9-B179-7A8184E1D777}" type="pres">
      <dgm:prSet presAssocID="{30078834-D4A6-4A4E-B5E5-354FC200C352}" presName="hierRoot4" presStyleCnt="0"/>
      <dgm:spPr/>
    </dgm:pt>
    <dgm:pt modelId="{73CFEF91-E49B-496A-A743-1DF2AA384312}" type="pres">
      <dgm:prSet presAssocID="{30078834-D4A6-4A4E-B5E5-354FC200C352}" presName="composite4" presStyleCnt="0"/>
      <dgm:spPr/>
    </dgm:pt>
    <dgm:pt modelId="{C8146AB8-E992-4037-894C-5DA607F03862}" type="pres">
      <dgm:prSet presAssocID="{30078834-D4A6-4A4E-B5E5-354FC200C352}" presName="image4" presStyleLbl="node4" presStyleIdx="10" presStyleCnt="18"/>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t="-19000" b="-19000"/>
          </a:stretch>
        </a:blipFill>
      </dgm:spPr>
    </dgm:pt>
    <dgm:pt modelId="{121E0578-6490-423E-A4E7-19923C7DCF7F}" type="pres">
      <dgm:prSet presAssocID="{30078834-D4A6-4A4E-B5E5-354FC200C352}" presName="text4" presStyleLbl="revTx" presStyleIdx="15" presStyleCnt="25">
        <dgm:presLayoutVars>
          <dgm:chPref val="3"/>
        </dgm:presLayoutVars>
      </dgm:prSet>
      <dgm:spPr/>
      <dgm:t>
        <a:bodyPr/>
        <a:lstStyle/>
        <a:p>
          <a:endParaRPr lang="en-MY"/>
        </a:p>
      </dgm:t>
    </dgm:pt>
    <dgm:pt modelId="{533C2871-5566-4A36-8221-6EAC088B50BE}" type="pres">
      <dgm:prSet presAssocID="{30078834-D4A6-4A4E-B5E5-354FC200C352}" presName="hierChild5" presStyleCnt="0"/>
      <dgm:spPr/>
    </dgm:pt>
    <dgm:pt modelId="{FD3847D1-89FC-4586-8D8A-C2AB818EC8B6}" type="pres">
      <dgm:prSet presAssocID="{3A01B742-6B9B-4CAC-8E7C-58AB13152F83}" presName="Name23" presStyleLbl="parChTrans1D4" presStyleIdx="11" presStyleCnt="18"/>
      <dgm:spPr/>
      <dgm:t>
        <a:bodyPr/>
        <a:lstStyle/>
        <a:p>
          <a:endParaRPr lang="en-MY"/>
        </a:p>
      </dgm:t>
    </dgm:pt>
    <dgm:pt modelId="{D3774B56-94CC-4234-B8A7-9BB65C284882}" type="pres">
      <dgm:prSet presAssocID="{0ED33E11-B007-47EC-BC00-C692FF5EFE43}" presName="hierRoot4" presStyleCnt="0"/>
      <dgm:spPr/>
    </dgm:pt>
    <dgm:pt modelId="{88609643-4A31-46AA-AC40-555B2DCA21E9}" type="pres">
      <dgm:prSet presAssocID="{0ED33E11-B007-47EC-BC00-C692FF5EFE43}" presName="composite4" presStyleCnt="0"/>
      <dgm:spPr/>
    </dgm:pt>
    <dgm:pt modelId="{6BE5242A-0C6A-4221-849F-77C8D20E8E3B}" type="pres">
      <dgm:prSet presAssocID="{0ED33E11-B007-47EC-BC00-C692FF5EFE43}" presName="image4" presStyleLbl="node4" presStyleIdx="11"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7CDF12F4-F934-4A81-B0E1-55E7AF3D4766}" type="pres">
      <dgm:prSet presAssocID="{0ED33E11-B007-47EC-BC00-C692FF5EFE43}" presName="text4" presStyleLbl="revTx" presStyleIdx="16" presStyleCnt="25">
        <dgm:presLayoutVars>
          <dgm:chPref val="3"/>
        </dgm:presLayoutVars>
      </dgm:prSet>
      <dgm:spPr/>
      <dgm:t>
        <a:bodyPr/>
        <a:lstStyle/>
        <a:p>
          <a:endParaRPr lang="en-MY"/>
        </a:p>
      </dgm:t>
    </dgm:pt>
    <dgm:pt modelId="{CC505F1C-744E-40EB-B76B-CBD1CB82F338}" type="pres">
      <dgm:prSet presAssocID="{0ED33E11-B007-47EC-BC00-C692FF5EFE43}" presName="hierChild5" presStyleCnt="0"/>
      <dgm:spPr/>
    </dgm:pt>
    <dgm:pt modelId="{CF1DEC95-18D3-47EB-8372-9851B885EDDA}" type="pres">
      <dgm:prSet presAssocID="{94D419C4-1550-4C4A-9A22-AABE894B07E7}" presName="Name23" presStyleLbl="parChTrans1D4" presStyleIdx="12" presStyleCnt="18"/>
      <dgm:spPr/>
      <dgm:t>
        <a:bodyPr/>
        <a:lstStyle/>
        <a:p>
          <a:endParaRPr lang="en-MY"/>
        </a:p>
      </dgm:t>
    </dgm:pt>
    <dgm:pt modelId="{3558EAF5-4DE6-4E0E-A1C3-E4866FD35B78}" type="pres">
      <dgm:prSet presAssocID="{9CC8165F-2C5A-4522-ACE2-6005A407CB55}" presName="hierRoot4" presStyleCnt="0"/>
      <dgm:spPr/>
    </dgm:pt>
    <dgm:pt modelId="{9AB9F4BE-F09A-4121-B6B8-DA804E675AAD}" type="pres">
      <dgm:prSet presAssocID="{9CC8165F-2C5A-4522-ACE2-6005A407CB55}" presName="composite4" presStyleCnt="0"/>
      <dgm:spPr/>
    </dgm:pt>
    <dgm:pt modelId="{29CE9F0E-971C-4272-947F-22E304D7A879}" type="pres">
      <dgm:prSet presAssocID="{9CC8165F-2C5A-4522-ACE2-6005A407CB55}" presName="image4" presStyleLbl="node4" presStyleIdx="12"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C6346BFB-3FA2-4DD0-8D32-E93F4C3E6964}" type="pres">
      <dgm:prSet presAssocID="{9CC8165F-2C5A-4522-ACE2-6005A407CB55}" presName="text4" presStyleLbl="revTx" presStyleIdx="17" presStyleCnt="25">
        <dgm:presLayoutVars>
          <dgm:chPref val="3"/>
        </dgm:presLayoutVars>
      </dgm:prSet>
      <dgm:spPr/>
      <dgm:t>
        <a:bodyPr/>
        <a:lstStyle/>
        <a:p>
          <a:endParaRPr lang="en-MY"/>
        </a:p>
      </dgm:t>
    </dgm:pt>
    <dgm:pt modelId="{B7F891E2-A684-4C98-95D2-464E780E95F8}" type="pres">
      <dgm:prSet presAssocID="{9CC8165F-2C5A-4522-ACE2-6005A407CB55}" presName="hierChild5" presStyleCnt="0"/>
      <dgm:spPr/>
    </dgm:pt>
    <dgm:pt modelId="{2644E433-CF43-4ED2-9811-516ED4DB9E13}" type="pres">
      <dgm:prSet presAssocID="{12664222-3B63-4CC6-9C99-C7AB87FFE5EB}" presName="Name23" presStyleLbl="parChTrans1D4" presStyleIdx="13" presStyleCnt="18"/>
      <dgm:spPr/>
      <dgm:t>
        <a:bodyPr/>
        <a:lstStyle/>
        <a:p>
          <a:endParaRPr lang="en-MY"/>
        </a:p>
      </dgm:t>
    </dgm:pt>
    <dgm:pt modelId="{C17CFC30-39AE-4CE3-9437-15B4CF36724D}" type="pres">
      <dgm:prSet presAssocID="{7B96038B-D4F9-479F-A6B4-9ABFB41260C4}" presName="hierRoot4" presStyleCnt="0"/>
      <dgm:spPr/>
    </dgm:pt>
    <dgm:pt modelId="{14F65F5B-4691-4531-8778-05F5CDDD4127}" type="pres">
      <dgm:prSet presAssocID="{7B96038B-D4F9-479F-A6B4-9ABFB41260C4}" presName="composite4" presStyleCnt="0"/>
      <dgm:spPr/>
    </dgm:pt>
    <dgm:pt modelId="{78350299-F1D7-478A-B65D-9C28A214F732}" type="pres">
      <dgm:prSet presAssocID="{7B96038B-D4F9-479F-A6B4-9ABFB41260C4}" presName="image4" presStyleLbl="node4" presStyleIdx="13" presStyleCnt="18"/>
      <dgm:spPr/>
    </dgm:pt>
    <dgm:pt modelId="{10F7F970-5CA3-4E4A-ADAF-1F0A89F85AF4}" type="pres">
      <dgm:prSet presAssocID="{7B96038B-D4F9-479F-A6B4-9ABFB41260C4}" presName="text4" presStyleLbl="revTx" presStyleIdx="18" presStyleCnt="25">
        <dgm:presLayoutVars>
          <dgm:chPref val="3"/>
        </dgm:presLayoutVars>
      </dgm:prSet>
      <dgm:spPr/>
      <dgm:t>
        <a:bodyPr/>
        <a:lstStyle/>
        <a:p>
          <a:endParaRPr lang="en-MY"/>
        </a:p>
      </dgm:t>
    </dgm:pt>
    <dgm:pt modelId="{2D690E5B-8ED0-4DBC-879C-2A9D267DBFBE}" type="pres">
      <dgm:prSet presAssocID="{7B96038B-D4F9-479F-A6B4-9ABFB41260C4}" presName="hierChild5" presStyleCnt="0"/>
      <dgm:spPr/>
    </dgm:pt>
    <dgm:pt modelId="{0443D64C-996D-4DAE-B662-F716BCF0A90F}" type="pres">
      <dgm:prSet presAssocID="{220B07D0-E87E-494C-A169-B1D9F3F5E20C}" presName="Name23" presStyleLbl="parChTrans1D4" presStyleIdx="14" presStyleCnt="18"/>
      <dgm:spPr/>
      <dgm:t>
        <a:bodyPr/>
        <a:lstStyle/>
        <a:p>
          <a:endParaRPr lang="en-MY"/>
        </a:p>
      </dgm:t>
    </dgm:pt>
    <dgm:pt modelId="{EA469606-92D8-45A9-AC08-33D93457D064}" type="pres">
      <dgm:prSet presAssocID="{75C4ED1D-C5C9-49CC-B82C-7BD652A44C3D}" presName="hierRoot4" presStyleCnt="0"/>
      <dgm:spPr/>
    </dgm:pt>
    <dgm:pt modelId="{3C357BF5-BE71-4FED-8E7E-FC26E18AA05E}" type="pres">
      <dgm:prSet presAssocID="{75C4ED1D-C5C9-49CC-B82C-7BD652A44C3D}" presName="composite4" presStyleCnt="0"/>
      <dgm:spPr/>
    </dgm:pt>
    <dgm:pt modelId="{CB88986F-C053-4B3F-96C8-ABB50AB7ABA5}" type="pres">
      <dgm:prSet presAssocID="{75C4ED1D-C5C9-49CC-B82C-7BD652A44C3D}" presName="image4" presStyleLbl="node4" presStyleIdx="14" presStyleCnt="18"/>
      <dgm:spPr/>
    </dgm:pt>
    <dgm:pt modelId="{770591A3-7AE1-46E5-B5F1-AB5610FE70FB}" type="pres">
      <dgm:prSet presAssocID="{75C4ED1D-C5C9-49CC-B82C-7BD652A44C3D}" presName="text4" presStyleLbl="revTx" presStyleIdx="19" presStyleCnt="25">
        <dgm:presLayoutVars>
          <dgm:chPref val="3"/>
        </dgm:presLayoutVars>
      </dgm:prSet>
      <dgm:spPr/>
      <dgm:t>
        <a:bodyPr/>
        <a:lstStyle/>
        <a:p>
          <a:endParaRPr lang="en-MY"/>
        </a:p>
      </dgm:t>
    </dgm:pt>
    <dgm:pt modelId="{AD8F5914-C90B-4DC6-BD28-A80747727017}" type="pres">
      <dgm:prSet presAssocID="{75C4ED1D-C5C9-49CC-B82C-7BD652A44C3D}" presName="hierChild5" presStyleCnt="0"/>
      <dgm:spPr/>
    </dgm:pt>
    <dgm:pt modelId="{999F3AFF-9880-41D8-83D2-8C5B4E3048CB}" type="pres">
      <dgm:prSet presAssocID="{CA1F92DC-D99B-435F-B502-C2D4DEFD9238}" presName="Name23" presStyleLbl="parChTrans1D4" presStyleIdx="15" presStyleCnt="18"/>
      <dgm:spPr/>
      <dgm:t>
        <a:bodyPr/>
        <a:lstStyle/>
        <a:p>
          <a:endParaRPr lang="en-MY"/>
        </a:p>
      </dgm:t>
    </dgm:pt>
    <dgm:pt modelId="{69ADC702-715E-4CAF-A9A6-C4F202AFC9B4}" type="pres">
      <dgm:prSet presAssocID="{E55EA856-849E-4424-8F15-8802967AD371}" presName="hierRoot4" presStyleCnt="0"/>
      <dgm:spPr/>
    </dgm:pt>
    <dgm:pt modelId="{EDBD0941-8630-4AB5-A886-65FFBA86D9EF}" type="pres">
      <dgm:prSet presAssocID="{E55EA856-849E-4424-8F15-8802967AD371}" presName="composite4" presStyleCnt="0"/>
      <dgm:spPr/>
    </dgm:pt>
    <dgm:pt modelId="{85544EBE-BDFA-4F90-A6C3-302FE7BFD8BF}" type="pres">
      <dgm:prSet presAssocID="{E55EA856-849E-4424-8F15-8802967AD371}" presName="image4" presStyleLbl="node4" presStyleIdx="15" presStyleCnt="1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MY"/>
        </a:p>
      </dgm:t>
    </dgm:pt>
    <dgm:pt modelId="{B3576F54-A235-4143-9566-77D153D52D96}" type="pres">
      <dgm:prSet presAssocID="{E55EA856-849E-4424-8F15-8802967AD371}" presName="text4" presStyleLbl="revTx" presStyleIdx="20" presStyleCnt="25">
        <dgm:presLayoutVars>
          <dgm:chPref val="3"/>
        </dgm:presLayoutVars>
      </dgm:prSet>
      <dgm:spPr/>
      <dgm:t>
        <a:bodyPr/>
        <a:lstStyle/>
        <a:p>
          <a:endParaRPr lang="en-MY"/>
        </a:p>
      </dgm:t>
    </dgm:pt>
    <dgm:pt modelId="{4266FA48-D7CE-469D-8050-2CE84E7738F4}" type="pres">
      <dgm:prSet presAssocID="{E55EA856-849E-4424-8F15-8802967AD371}" presName="hierChild5" presStyleCnt="0"/>
      <dgm:spPr/>
    </dgm:pt>
    <dgm:pt modelId="{76EA0676-D723-4135-983C-9B34138BB209}" type="pres">
      <dgm:prSet presAssocID="{35F94428-18AA-4EAD-90F5-82BCA5DACC9B}" presName="Name23" presStyleLbl="parChTrans1D4" presStyleIdx="16" presStyleCnt="18"/>
      <dgm:spPr/>
      <dgm:t>
        <a:bodyPr/>
        <a:lstStyle/>
        <a:p>
          <a:endParaRPr lang="en-MY"/>
        </a:p>
      </dgm:t>
    </dgm:pt>
    <dgm:pt modelId="{5DEE1A9B-C746-434A-A4CB-98EC07DD9B04}" type="pres">
      <dgm:prSet presAssocID="{6A680A82-B431-45C3-823D-C781BD83AFC7}" presName="hierRoot4" presStyleCnt="0"/>
      <dgm:spPr/>
    </dgm:pt>
    <dgm:pt modelId="{2C03181F-17DE-47C4-931C-BA0C51B16452}" type="pres">
      <dgm:prSet presAssocID="{6A680A82-B431-45C3-823D-C781BD83AFC7}" presName="composite4" presStyleCnt="0"/>
      <dgm:spPr/>
    </dgm:pt>
    <dgm:pt modelId="{69C7503D-D232-43B9-BEE8-E8E5A3E5D956}" type="pres">
      <dgm:prSet presAssocID="{6A680A82-B431-45C3-823D-C781BD83AFC7}" presName="image4" presStyleLbl="node4" presStyleIdx="16" presStyleCnt="18"/>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t="-2000" b="-2000"/>
          </a:stretch>
        </a:blipFill>
      </dgm:spPr>
    </dgm:pt>
    <dgm:pt modelId="{B29B7DB8-F951-474C-A035-99CC157A1FBA}" type="pres">
      <dgm:prSet presAssocID="{6A680A82-B431-45C3-823D-C781BD83AFC7}" presName="text4" presStyleLbl="revTx" presStyleIdx="21" presStyleCnt="25">
        <dgm:presLayoutVars>
          <dgm:chPref val="3"/>
        </dgm:presLayoutVars>
      </dgm:prSet>
      <dgm:spPr/>
      <dgm:t>
        <a:bodyPr/>
        <a:lstStyle/>
        <a:p>
          <a:endParaRPr lang="en-MY"/>
        </a:p>
      </dgm:t>
    </dgm:pt>
    <dgm:pt modelId="{E0EF8A6B-7284-495A-8667-E3250A94C90E}" type="pres">
      <dgm:prSet presAssocID="{6A680A82-B431-45C3-823D-C781BD83AFC7}" presName="hierChild5" presStyleCnt="0"/>
      <dgm:spPr/>
    </dgm:pt>
    <dgm:pt modelId="{3DA764CF-AD6C-4C81-A9B3-FDBBC636D6A1}" type="pres">
      <dgm:prSet presAssocID="{313AAD36-0F80-4D81-9393-08CB62400C81}" presName="Name23" presStyleLbl="parChTrans1D4" presStyleIdx="17" presStyleCnt="18"/>
      <dgm:spPr/>
      <dgm:t>
        <a:bodyPr/>
        <a:lstStyle/>
        <a:p>
          <a:endParaRPr lang="en-MY"/>
        </a:p>
      </dgm:t>
    </dgm:pt>
    <dgm:pt modelId="{B7B986CC-8BA6-491F-AC6E-F05DF2AFAADA}" type="pres">
      <dgm:prSet presAssocID="{4C97C3F8-6300-45AD-BCE6-E0EBAF3C5A15}" presName="hierRoot4" presStyleCnt="0"/>
      <dgm:spPr/>
    </dgm:pt>
    <dgm:pt modelId="{8D2F5369-FC65-4FEA-B269-5A8FBEE33DA7}" type="pres">
      <dgm:prSet presAssocID="{4C97C3F8-6300-45AD-BCE6-E0EBAF3C5A15}" presName="composite4" presStyleCnt="0"/>
      <dgm:spPr/>
    </dgm:pt>
    <dgm:pt modelId="{BBECC5BC-61FC-4CDB-B1E7-2D1D796F99F1}" type="pres">
      <dgm:prSet presAssocID="{4C97C3F8-6300-45AD-BCE6-E0EBAF3C5A15}" presName="image4" presStyleLbl="node4" presStyleIdx="17" presStyleCnt="18"/>
      <dgm:spPr/>
    </dgm:pt>
    <dgm:pt modelId="{31330FB2-7E14-4DD9-B425-CD137F419C82}" type="pres">
      <dgm:prSet presAssocID="{4C97C3F8-6300-45AD-BCE6-E0EBAF3C5A15}" presName="text4" presStyleLbl="revTx" presStyleIdx="22" presStyleCnt="25">
        <dgm:presLayoutVars>
          <dgm:chPref val="3"/>
        </dgm:presLayoutVars>
      </dgm:prSet>
      <dgm:spPr/>
      <dgm:t>
        <a:bodyPr/>
        <a:lstStyle/>
        <a:p>
          <a:endParaRPr lang="en-MY"/>
        </a:p>
      </dgm:t>
    </dgm:pt>
    <dgm:pt modelId="{EEBE2FFF-40E4-45E3-8B85-0B4FDF920D06}" type="pres">
      <dgm:prSet presAssocID="{4C97C3F8-6300-45AD-BCE6-E0EBAF3C5A15}" presName="hierChild5" presStyleCnt="0"/>
      <dgm:spPr/>
    </dgm:pt>
    <dgm:pt modelId="{DC09B131-872B-47C6-B80F-BF0127C5FA47}" type="pres">
      <dgm:prSet presAssocID="{F1813AE2-2EC7-43EC-846B-020947C04A79}" presName="Name17" presStyleLbl="parChTrans1D3" presStyleIdx="2" presStyleCnt="4"/>
      <dgm:spPr/>
      <dgm:t>
        <a:bodyPr/>
        <a:lstStyle/>
        <a:p>
          <a:endParaRPr lang="en-MY"/>
        </a:p>
      </dgm:t>
    </dgm:pt>
    <dgm:pt modelId="{A076868C-CACB-4088-970C-B87474AA84AA}" type="pres">
      <dgm:prSet presAssocID="{045A1DD6-454B-4A32-8BFA-ADCE5FAD2FBB}" presName="hierRoot3" presStyleCnt="0"/>
      <dgm:spPr/>
    </dgm:pt>
    <dgm:pt modelId="{E6256482-B297-4926-8C6D-CC60FD7F05BA}" type="pres">
      <dgm:prSet presAssocID="{045A1DD6-454B-4A32-8BFA-ADCE5FAD2FBB}" presName="composite3" presStyleCnt="0"/>
      <dgm:spPr/>
    </dgm:pt>
    <dgm:pt modelId="{82539545-FB88-4340-904F-EEC2F3BA7301}" type="pres">
      <dgm:prSet presAssocID="{045A1DD6-454B-4A32-8BFA-ADCE5FAD2FBB}" presName="image3" presStyleLbl="node3" presStyleIdx="2" presStyleCnt="4"/>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t="-8000" b="-8000"/>
          </a:stretch>
        </a:blipFill>
      </dgm:spPr>
    </dgm:pt>
    <dgm:pt modelId="{862A2904-059F-4C68-A8D5-16F2A2CE8D02}" type="pres">
      <dgm:prSet presAssocID="{045A1DD6-454B-4A32-8BFA-ADCE5FAD2FBB}" presName="text3" presStyleLbl="revTx" presStyleIdx="23" presStyleCnt="25">
        <dgm:presLayoutVars>
          <dgm:chPref val="3"/>
        </dgm:presLayoutVars>
      </dgm:prSet>
      <dgm:spPr/>
      <dgm:t>
        <a:bodyPr/>
        <a:lstStyle/>
        <a:p>
          <a:endParaRPr lang="en-MY"/>
        </a:p>
      </dgm:t>
    </dgm:pt>
    <dgm:pt modelId="{5A546165-D44E-424D-B05C-469F5562A343}" type="pres">
      <dgm:prSet presAssocID="{045A1DD6-454B-4A32-8BFA-ADCE5FAD2FBB}" presName="hierChild4" presStyleCnt="0"/>
      <dgm:spPr/>
    </dgm:pt>
    <dgm:pt modelId="{6A1BD7C5-22D0-4644-B266-09293463D36E}" type="pres">
      <dgm:prSet presAssocID="{7135A8BF-E17A-4351-8846-DB36884A910C}" presName="Name17" presStyleLbl="parChTrans1D3" presStyleIdx="3" presStyleCnt="4"/>
      <dgm:spPr/>
      <dgm:t>
        <a:bodyPr/>
        <a:lstStyle/>
        <a:p>
          <a:endParaRPr lang="en-MY"/>
        </a:p>
      </dgm:t>
    </dgm:pt>
    <dgm:pt modelId="{E578025C-07F6-4966-AF8B-BF8A1D347E5C}" type="pres">
      <dgm:prSet presAssocID="{2534F999-520F-4CF0-8BD5-FCCF08E805C7}" presName="hierRoot3" presStyleCnt="0"/>
      <dgm:spPr/>
    </dgm:pt>
    <dgm:pt modelId="{9FD379B0-A3F9-46B3-8879-6031B69EA3D4}" type="pres">
      <dgm:prSet presAssocID="{2534F999-520F-4CF0-8BD5-FCCF08E805C7}" presName="composite3" presStyleCnt="0"/>
      <dgm:spPr/>
    </dgm:pt>
    <dgm:pt modelId="{ECCA949C-23FA-46C4-9CD6-A485B138B54D}" type="pres">
      <dgm:prSet presAssocID="{2534F999-520F-4CF0-8BD5-FCCF08E805C7}" presName="image3" presStyleLbl="node3" presStyleIdx="3" presStyleCnt="4"/>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t="-9000" b="-9000"/>
          </a:stretch>
        </a:blipFill>
      </dgm:spPr>
    </dgm:pt>
    <dgm:pt modelId="{365C707D-65C4-4995-98B1-4FA288195E61}" type="pres">
      <dgm:prSet presAssocID="{2534F999-520F-4CF0-8BD5-FCCF08E805C7}" presName="text3" presStyleLbl="revTx" presStyleIdx="24" presStyleCnt="25">
        <dgm:presLayoutVars>
          <dgm:chPref val="3"/>
        </dgm:presLayoutVars>
      </dgm:prSet>
      <dgm:spPr/>
      <dgm:t>
        <a:bodyPr/>
        <a:lstStyle/>
        <a:p>
          <a:endParaRPr lang="en-MY"/>
        </a:p>
      </dgm:t>
    </dgm:pt>
    <dgm:pt modelId="{0B2036A6-894A-495C-908C-CF89F61ED70D}" type="pres">
      <dgm:prSet presAssocID="{2534F999-520F-4CF0-8BD5-FCCF08E805C7}" presName="hierChild4" presStyleCnt="0"/>
      <dgm:spPr/>
    </dgm:pt>
  </dgm:ptLst>
  <dgm:cxnLst>
    <dgm:cxn modelId="{C5B8D12F-BCE6-4C7E-9722-3CD24E85C197}" type="presOf" srcId="{3A01B742-6B9B-4CAC-8E7C-58AB13152F83}" destId="{FD3847D1-89FC-4586-8D8A-C2AB818EC8B6}" srcOrd="0" destOrd="0" presId="urn:microsoft.com/office/officeart/2009/layout/CirclePictureHierarchy"/>
    <dgm:cxn modelId="{F1CBBF18-D792-4FE1-8D97-56DAA536F938}" type="presOf" srcId="{7135A8BF-E17A-4351-8846-DB36884A910C}" destId="{6A1BD7C5-22D0-4644-B266-09293463D36E}" srcOrd="0" destOrd="0" presId="urn:microsoft.com/office/officeart/2009/layout/CirclePictureHierarchy"/>
    <dgm:cxn modelId="{99388664-FC3D-40D6-86CE-47139614D0C4}" type="presOf" srcId="{4C97C3F8-6300-45AD-BCE6-E0EBAF3C5A15}" destId="{31330FB2-7E14-4DD9-B425-CD137F419C82}" srcOrd="0" destOrd="0" presId="urn:microsoft.com/office/officeart/2009/layout/CirclePictureHierarchy"/>
    <dgm:cxn modelId="{D33FC34F-BE26-46FD-BAF5-66141C651985}" type="presOf" srcId="{9C411DA3-BEC5-4901-8F52-4B375334AC8B}" destId="{0640AF79-099F-4A99-BF89-5C3558F5E2D8}" srcOrd="0" destOrd="0" presId="urn:microsoft.com/office/officeart/2009/layout/CirclePictureHierarchy"/>
    <dgm:cxn modelId="{D240245A-42FC-4728-AE23-E05F8125626B}" srcId="{6A680A82-B431-45C3-823D-C781BD83AFC7}" destId="{4C97C3F8-6300-45AD-BCE6-E0EBAF3C5A15}" srcOrd="0" destOrd="0" parTransId="{313AAD36-0F80-4D81-9393-08CB62400C81}" sibTransId="{D166F759-93A4-403D-99CA-2D1A0E5CF0B0}"/>
    <dgm:cxn modelId="{34676F8D-414C-4180-B246-B72EDE2EEA98}" type="presOf" srcId="{9CC8165F-2C5A-4522-ACE2-6005A407CB55}" destId="{C6346BFB-3FA2-4DD0-8D32-E93F4C3E6964}" srcOrd="0" destOrd="0" presId="urn:microsoft.com/office/officeart/2009/layout/CirclePictureHierarchy"/>
    <dgm:cxn modelId="{0D24A22E-CB3C-4CF5-9A81-92FE7F56054B}" srcId="{7B96038B-D4F9-479F-A6B4-9ABFB41260C4}" destId="{75C4ED1D-C5C9-49CC-B82C-7BD652A44C3D}" srcOrd="0" destOrd="0" parTransId="{220B07D0-E87E-494C-A169-B1D9F3F5E20C}" sibTransId="{759023A1-C093-496F-B602-87D5D6DA5456}"/>
    <dgm:cxn modelId="{3AC42D28-8234-4519-8EB4-759481B2F12C}" srcId="{A473D462-DE41-460B-92EB-A8057C764C51}" destId="{30078834-D4A6-4A4E-B5E5-354FC200C352}" srcOrd="0" destOrd="0" parTransId="{6D488D0D-EAA5-47FB-AFD2-8C585B5366C5}" sibTransId="{7155EBBB-BBED-4CD1-AE05-3802C67C5557}"/>
    <dgm:cxn modelId="{819F5CCE-7CFF-4C9C-85B6-C5DF790583A5}" type="presOf" srcId="{E55EA856-849E-4424-8F15-8802967AD371}" destId="{B3576F54-A235-4143-9566-77D153D52D96}" srcOrd="0" destOrd="0" presId="urn:microsoft.com/office/officeart/2009/layout/CirclePictureHierarchy"/>
    <dgm:cxn modelId="{22A07FCC-B39E-4FE7-8FD4-BD1FDBEE34C1}" srcId="{0ED33E11-B007-47EC-BC00-C692FF5EFE43}" destId="{9CC8165F-2C5A-4522-ACE2-6005A407CB55}" srcOrd="0" destOrd="0" parTransId="{94D419C4-1550-4C4A-9A22-AABE894B07E7}" sibTransId="{0E4DBAAF-1855-4583-A8C5-C25F9813E099}"/>
    <dgm:cxn modelId="{41829EDC-8AA7-421B-8E89-2551036EDE41}" type="presOf" srcId="{A473D462-DE41-460B-92EB-A8057C764C51}" destId="{A2CFD9FD-F5B1-41C9-8B49-F5E161A7382A}" srcOrd="0" destOrd="0" presId="urn:microsoft.com/office/officeart/2009/layout/CirclePictureHierarchy"/>
    <dgm:cxn modelId="{629731B6-FCEE-4CE8-B4E2-4814DBC94C2B}" type="presOf" srcId="{B2D0CEE2-6967-4146-80B6-AED1EBEB61FD}" destId="{9FF2854F-49D2-483C-A0BC-BB3F249FBB55}" srcOrd="0" destOrd="0" presId="urn:microsoft.com/office/officeart/2009/layout/CirclePictureHierarchy"/>
    <dgm:cxn modelId="{D797E4CD-9E29-43EB-B694-6309F7C9B33F}" type="presOf" srcId="{220B07D0-E87E-494C-A169-B1D9F3F5E20C}" destId="{0443D64C-996D-4DAE-B662-F716BCF0A90F}" srcOrd="0" destOrd="0" presId="urn:microsoft.com/office/officeart/2009/layout/CirclePictureHierarchy"/>
    <dgm:cxn modelId="{F868D08A-EBFC-429F-9855-6693BA954783}" type="presOf" srcId="{30078834-D4A6-4A4E-B5E5-354FC200C352}" destId="{121E0578-6490-423E-A4E7-19923C7DCF7F}" srcOrd="0" destOrd="0" presId="urn:microsoft.com/office/officeart/2009/layout/CirclePictureHierarchy"/>
    <dgm:cxn modelId="{45ED126F-0BCC-44AD-8723-F893B144A7E2}" type="presOf" srcId="{1429FDC8-E15A-4E0B-AECB-B315EF582F21}" destId="{3F6C463B-E085-4FB0-903D-160555076DD6}" srcOrd="0" destOrd="0" presId="urn:microsoft.com/office/officeart/2009/layout/CirclePictureHierarchy"/>
    <dgm:cxn modelId="{57C27842-8FB5-47C6-91AF-451F335D90C9}" type="presOf" srcId="{045A1DD6-454B-4A32-8BFA-ADCE5FAD2FBB}" destId="{862A2904-059F-4C68-A8D5-16F2A2CE8D02}" srcOrd="0" destOrd="0" presId="urn:microsoft.com/office/officeart/2009/layout/CirclePictureHierarchy"/>
    <dgm:cxn modelId="{161629BE-B17D-478C-AEEB-8B11FCB770DC}" type="presOf" srcId="{6A680A82-B431-45C3-823D-C781BD83AFC7}" destId="{B29B7DB8-F951-474C-A035-99CC157A1FBA}" srcOrd="0" destOrd="0" presId="urn:microsoft.com/office/officeart/2009/layout/CirclePictureHierarchy"/>
    <dgm:cxn modelId="{1B1313FD-1B51-48AE-87D3-2C99C5037D79}" type="presOf" srcId="{8BE3A167-4F02-4468-80B3-3BDD8774534D}" destId="{D8B66714-A2CA-405D-B392-11CAB16276EA}" srcOrd="0" destOrd="0" presId="urn:microsoft.com/office/officeart/2009/layout/CirclePictureHierarchy"/>
    <dgm:cxn modelId="{4294170A-5450-4453-8515-39EBA68AF60C}" srcId="{B0C0FEBB-3092-40C0-ACBD-03B31F2652D2}" destId="{0ED33E11-B007-47EC-BC00-C692FF5EFE43}" srcOrd="1" destOrd="0" parTransId="{3A01B742-6B9B-4CAC-8E7C-58AB13152F83}" sibTransId="{E1F8F830-AE53-49EA-89E1-09B5AC93B73F}"/>
    <dgm:cxn modelId="{E63CFE7D-E840-4066-841E-0EEF2F4FFB6A}" srcId="{182D7B34-FE91-42A7-8857-14E6B501CBD9}" destId="{B0C0FEBB-3092-40C0-ACBD-03B31F2652D2}" srcOrd="0" destOrd="0" parTransId="{A471A60D-B021-4957-9A68-6129A4401BA9}" sibTransId="{3AA96544-FFC2-4A1B-8857-FCD1A3A46401}"/>
    <dgm:cxn modelId="{09323DC3-0102-42F1-BC6E-346B0D0593C0}" srcId="{69F2123D-C9A7-41B3-A364-6EC6A7A8F972}" destId="{8BE3A167-4F02-4468-80B3-3BDD8774534D}" srcOrd="0" destOrd="0" parTransId="{B2D0CEE2-6967-4146-80B6-AED1EBEB61FD}" sibTransId="{CC2EFE1E-310D-4C9D-83F6-C1AE7824A62E}"/>
    <dgm:cxn modelId="{FA5140D7-D075-4E4E-A22D-6F5FD7446833}" type="presOf" srcId="{6D488D0D-EAA5-47FB-AFD2-8C585B5366C5}" destId="{0ABA1DAB-A451-464A-A8CF-799FB9C0BAF0}" srcOrd="0" destOrd="0" presId="urn:microsoft.com/office/officeart/2009/layout/CirclePictureHierarchy"/>
    <dgm:cxn modelId="{6582E872-D12F-4F8E-A060-08300A7F126E}" type="presOf" srcId="{94D419C4-1550-4C4A-9A22-AABE894B07E7}" destId="{CF1DEC95-18D3-47EB-8372-9851B885EDDA}" srcOrd="0" destOrd="0" presId="urn:microsoft.com/office/officeart/2009/layout/CirclePictureHierarchy"/>
    <dgm:cxn modelId="{896EC1A2-E7C6-460F-A7B3-55559CA3B0BD}" type="presOf" srcId="{313AAD36-0F80-4D81-9393-08CB62400C81}" destId="{3DA764CF-AD6C-4C81-A9B3-FDBBC636D6A1}" srcOrd="0" destOrd="0" presId="urn:microsoft.com/office/officeart/2009/layout/CirclePictureHierarchy"/>
    <dgm:cxn modelId="{085BAF40-2C10-4499-802C-6377E6FED656}" type="presOf" srcId="{977D508A-4EA7-4CF1-B7A6-7C5312931C0C}" destId="{30B77A22-269E-44CE-AA39-B0A8D684505A}" srcOrd="0" destOrd="0" presId="urn:microsoft.com/office/officeart/2009/layout/CirclePictureHierarchy"/>
    <dgm:cxn modelId="{174CA9BF-A435-4728-8BAC-ACCDE8D7BC4F}" srcId="{8BE3A167-4F02-4468-80B3-3BDD8774534D}" destId="{29DBCFBA-E8CF-4F55-AF5A-3CC41D5DC1F5}" srcOrd="0" destOrd="0" parTransId="{4B12EDF3-9D7F-4247-A601-BC66B74A9563}" sibTransId="{10D5E94F-76EF-4094-8445-5CADB27C23BF}"/>
    <dgm:cxn modelId="{60C795C6-67AE-4A20-88F2-8D9FC23248F9}" type="presOf" srcId="{7868975E-4764-49F5-A74F-2D5378818131}" destId="{50A70CA0-7755-4505-8549-0EF810F3662C}" srcOrd="0" destOrd="0" presId="urn:microsoft.com/office/officeart/2009/layout/CirclePictureHierarchy"/>
    <dgm:cxn modelId="{4DD34EA8-CF56-4613-924F-842FA3925B94}" type="presOf" srcId="{DED00847-D8E9-49E2-A7F3-5D3652BF1EA3}" destId="{DEC750A4-21D5-40ED-AD3A-A97B399DAE3A}" srcOrd="0" destOrd="0" presId="urn:microsoft.com/office/officeart/2009/layout/CirclePictureHierarchy"/>
    <dgm:cxn modelId="{1B2864B0-61B6-4599-9A6A-E559221340A9}" type="presOf" srcId="{1886AAF1-B508-4B2B-878D-B7B795390402}" destId="{382A09B5-495F-4CC7-80E2-2372EDFC82AB}" srcOrd="0" destOrd="0" presId="urn:microsoft.com/office/officeart/2009/layout/CirclePictureHierarchy"/>
    <dgm:cxn modelId="{36543DD7-9486-4DD1-9A0F-AC00E0414004}" srcId="{69F2123D-C9A7-41B3-A364-6EC6A7A8F972}" destId="{0A3BF60D-66EF-42FE-A1D6-45B3EC1B0B42}" srcOrd="1" destOrd="0" parTransId="{965C79FF-3E43-461A-B6FB-1783B2A06BE5}" sibTransId="{2C8C7CAA-A3B0-438A-AC3D-881C064ED982}"/>
    <dgm:cxn modelId="{8BDABBFD-571F-4BA1-850D-E311EB463A54}" type="presOf" srcId="{4964D393-17C8-4680-BEC5-5316B953F719}" destId="{807DEB5D-E981-4139-BAA3-032597EBC911}" srcOrd="0" destOrd="0" presId="urn:microsoft.com/office/officeart/2009/layout/CirclePictureHierarchy"/>
    <dgm:cxn modelId="{23807CE5-AD2F-4BBC-B924-9AC7C83AEFB6}" srcId="{55BA3B26-7CEC-4925-A68D-7F56AB510974}" destId="{BBADFB84-963E-4EDD-82CE-C57DD0663665}" srcOrd="0" destOrd="0" parTransId="{2720A9BA-DF11-4920-8664-25EC0CD83C7A}" sibTransId="{D0D1003A-647A-477F-835C-B52A255B0D6C}"/>
    <dgm:cxn modelId="{B8858763-D323-41D2-9813-AB654D457063}" srcId="{0A3BF60D-66EF-42FE-A1D6-45B3EC1B0B42}" destId="{7868975E-4764-49F5-A74F-2D5378818131}" srcOrd="0" destOrd="0" parTransId="{416341E3-8500-4DBE-9C13-262A9C487CAA}" sibTransId="{DCB019D9-5DEA-4B50-8D28-F1EC66398A3A}"/>
    <dgm:cxn modelId="{F5FF7B17-32F9-472F-AAC0-D48C86015CF0}" type="presOf" srcId="{55BA3B26-7CEC-4925-A68D-7F56AB510974}" destId="{07FBB7D9-E873-412B-B8C1-EF63C849DBD7}" srcOrd="0" destOrd="0" presId="urn:microsoft.com/office/officeart/2009/layout/CirclePictureHierarchy"/>
    <dgm:cxn modelId="{E5EB119F-E5B5-47B5-BDF2-1CFF18EF45A0}" type="presOf" srcId="{A1ECFDCE-CADB-4809-AF4A-2BE43EA9A25D}" destId="{6671EF9F-ECB8-42E0-AD4A-8DCE18B6F167}" srcOrd="0" destOrd="0" presId="urn:microsoft.com/office/officeart/2009/layout/CirclePictureHierarchy"/>
    <dgm:cxn modelId="{626A314C-F93D-4676-9D5D-A2FE7AB96E09}" type="presOf" srcId="{38F6EBD6-B1A8-4EAF-B9D2-68DB53B5D37F}" destId="{2C26004E-8DC8-489F-8A92-8878CFF1D164}" srcOrd="0" destOrd="0" presId="urn:microsoft.com/office/officeart/2009/layout/CirclePictureHierarchy"/>
    <dgm:cxn modelId="{3BDE5D69-5184-4D87-91EB-5422F4C61431}" srcId="{182D7B34-FE91-42A7-8857-14E6B501CBD9}" destId="{2534F999-520F-4CF0-8BD5-FCCF08E805C7}" srcOrd="2" destOrd="0" parTransId="{7135A8BF-E17A-4351-8846-DB36884A910C}" sibTransId="{03C87F21-40C6-48B0-A6BA-F83FCDC2F589}"/>
    <dgm:cxn modelId="{D43B7122-28EF-4A74-AF6E-4B14FD6F59FD}" srcId="{9CC8165F-2C5A-4522-ACE2-6005A407CB55}" destId="{7B96038B-D4F9-479F-A6B4-9ABFB41260C4}" srcOrd="0" destOrd="0" parTransId="{12664222-3B63-4CC6-9C99-C7AB87FFE5EB}" sibTransId="{3003229D-50DC-4174-81C9-86473009E359}"/>
    <dgm:cxn modelId="{BE084D58-C28B-4820-AFB0-971FC6A54E54}" type="presOf" srcId="{182D7B34-FE91-42A7-8857-14E6B501CBD9}" destId="{B69C225E-38BA-48CF-B583-36286B6E3A84}" srcOrd="0" destOrd="0" presId="urn:microsoft.com/office/officeart/2009/layout/CirclePictureHierarchy"/>
    <dgm:cxn modelId="{4AE09043-D050-41CD-83CD-77DBDCC61379}" srcId="{C70A3A8B-1A7E-43DF-9F78-F96745DBDAB7}" destId="{182D7B34-FE91-42A7-8857-14E6B501CBD9}" srcOrd="1" destOrd="0" parTransId="{DED00847-D8E9-49E2-A7F3-5D3652BF1EA3}" sibTransId="{DC00F031-4CF9-4D10-8A9F-13FA22B98A22}"/>
    <dgm:cxn modelId="{00745287-B24D-4335-A0A1-4EB9C11545DF}" srcId="{7868975E-4764-49F5-A74F-2D5378818131}" destId="{38F6EBD6-B1A8-4EAF-B9D2-68DB53B5D37F}" srcOrd="0" destOrd="0" parTransId="{C2ECFE57-CAE3-4A9B-9EF0-128D4843C140}" sibTransId="{DB703BF2-3CFC-43DE-94E2-A751DDB4A246}"/>
    <dgm:cxn modelId="{7D487042-7EB2-496B-A7AE-4CEAD1C58FD9}" srcId="{C70A3A8B-1A7E-43DF-9F78-F96745DBDAB7}" destId="{9C411DA3-BEC5-4901-8F52-4B375334AC8B}" srcOrd="0" destOrd="0" parTransId="{25091F25-CDF8-4C76-BA5C-73F9FB9F8EC9}" sibTransId="{FF7C8DC9-FF5A-4F8F-BC95-EA30FDCD3AD9}"/>
    <dgm:cxn modelId="{E76C1A4D-4118-4534-92DC-B72058A6DD46}" srcId="{E55EA856-849E-4424-8F15-8802967AD371}" destId="{6A680A82-B431-45C3-823D-C781BD83AFC7}" srcOrd="0" destOrd="0" parTransId="{35F94428-18AA-4EAD-90F5-82BCA5DACC9B}" sibTransId="{11C23F36-FCF1-486D-BF46-C1040BC8A5A8}"/>
    <dgm:cxn modelId="{E53F9852-5D1A-4C17-B10D-DF850CA60200}" srcId="{182D7B34-FE91-42A7-8857-14E6B501CBD9}" destId="{045A1DD6-454B-4A32-8BFA-ADCE5FAD2FBB}" srcOrd="1" destOrd="0" parTransId="{F1813AE2-2EC7-43EC-846B-020947C04A79}" sibTransId="{62492AB5-AC95-48AF-879F-3912B50E9962}"/>
    <dgm:cxn modelId="{80BCF72B-9837-43BC-9314-F5DF70866C11}" type="presOf" srcId="{0A3BF60D-66EF-42FE-A1D6-45B3EC1B0B42}" destId="{3CC15FB8-B20B-4886-AE74-DD1210EB57F4}" srcOrd="0" destOrd="0" presId="urn:microsoft.com/office/officeart/2009/layout/CirclePictureHierarchy"/>
    <dgm:cxn modelId="{8DC3A909-C6E3-49D8-ACC0-1A8933D10A34}" type="presOf" srcId="{25091F25-CDF8-4C76-BA5C-73F9FB9F8EC9}" destId="{462D3D47-BBD6-43C3-B97D-49D9399999C9}" srcOrd="0" destOrd="0" presId="urn:microsoft.com/office/officeart/2009/layout/CirclePictureHierarchy"/>
    <dgm:cxn modelId="{C9AD7D7B-DF74-45E2-BD31-2887B160FB65}" type="presOf" srcId="{A471A60D-B021-4957-9A68-6129A4401BA9}" destId="{3FD02E0A-9F36-40B0-BC82-9D62E39DDD48}" srcOrd="0" destOrd="0" presId="urn:microsoft.com/office/officeart/2009/layout/CirclePictureHierarchy"/>
    <dgm:cxn modelId="{EC1A76E7-AD39-4E1A-A65E-CB9243528B79}" type="presOf" srcId="{C2ECFE57-CAE3-4A9B-9EF0-128D4843C140}" destId="{44AE3062-FF5D-40DC-A2EA-643734AF6377}" srcOrd="0" destOrd="0" presId="urn:microsoft.com/office/officeart/2009/layout/CirclePictureHierarchy"/>
    <dgm:cxn modelId="{F8EC5792-5357-44F7-BED4-8C6D14DAF164}" type="presOf" srcId="{4B12EDF3-9D7F-4247-A601-BC66B74A9563}" destId="{078E2C41-58F9-4126-B5FE-A3ECDA336C45}" srcOrd="0" destOrd="0" presId="urn:microsoft.com/office/officeart/2009/layout/CirclePictureHierarchy"/>
    <dgm:cxn modelId="{4D14F4A7-4AC9-4641-99F2-6B4C2F78350E}" srcId="{9C411DA3-BEC5-4901-8F52-4B375334AC8B}" destId="{55BA3B26-7CEC-4925-A68D-7F56AB510974}" srcOrd="0" destOrd="0" parTransId="{670AF16D-8179-45F4-91E6-38CE73C5EB88}" sibTransId="{D55BC482-74EC-4734-8C81-4AF56C7CECEC}"/>
    <dgm:cxn modelId="{559DE77E-4605-46D0-8B04-51AE0B338FB4}" type="presOf" srcId="{2534F999-520F-4CF0-8BD5-FCCF08E805C7}" destId="{365C707D-65C4-4995-98B1-4FA288195E61}" srcOrd="0" destOrd="0" presId="urn:microsoft.com/office/officeart/2009/layout/CirclePictureHierarchy"/>
    <dgm:cxn modelId="{81AA66DB-7E8A-4BB4-9CF8-96FA92A5BB91}" type="presOf" srcId="{12664222-3B63-4CC6-9C99-C7AB87FFE5EB}" destId="{2644E433-CF43-4ED2-9811-516ED4DB9E13}" srcOrd="0" destOrd="0" presId="urn:microsoft.com/office/officeart/2009/layout/CirclePictureHierarchy"/>
    <dgm:cxn modelId="{EC17404E-CA93-47DC-ACF8-9B8B9D6E0ABA}" type="presOf" srcId="{BBADFB84-963E-4EDD-82CE-C57DD0663665}" destId="{C8AA83B3-CA58-4C05-A0A4-1DE81AD89C3F}" srcOrd="0" destOrd="0" presId="urn:microsoft.com/office/officeart/2009/layout/CirclePictureHierarchy"/>
    <dgm:cxn modelId="{8EC104E2-259E-453A-B609-BE3034BFAA2D}" type="presOf" srcId="{75C4ED1D-C5C9-49CC-B82C-7BD652A44C3D}" destId="{770591A3-7AE1-46E5-B5F1-AB5610FE70FB}" srcOrd="0" destOrd="0" presId="urn:microsoft.com/office/officeart/2009/layout/CirclePictureHierarchy"/>
    <dgm:cxn modelId="{5BF7028A-7A97-4554-8271-2CBC2B179223}" type="presOf" srcId="{965C79FF-3E43-461A-B6FB-1783B2A06BE5}" destId="{3FF920E8-A933-430F-A621-3A8CC0691F7F}" srcOrd="0" destOrd="0" presId="urn:microsoft.com/office/officeart/2009/layout/CirclePictureHierarchy"/>
    <dgm:cxn modelId="{DC63725E-1BE4-4C1E-AA5E-F772E075ABBD}" type="presOf" srcId="{C70A3A8B-1A7E-43DF-9F78-F96745DBDAB7}" destId="{F3BC7FC7-3CB1-4442-B026-92F478D885B5}" srcOrd="0" destOrd="0" presId="urn:microsoft.com/office/officeart/2009/layout/CirclePictureHierarchy"/>
    <dgm:cxn modelId="{36B51A74-F606-417D-9243-9748D44B3020}" type="presOf" srcId="{0ED33E11-B007-47EC-BC00-C692FF5EFE43}" destId="{7CDF12F4-F934-4A81-B0E1-55E7AF3D4766}" srcOrd="0" destOrd="0" presId="urn:microsoft.com/office/officeart/2009/layout/CirclePictureHierarchy"/>
    <dgm:cxn modelId="{62D50E2D-B08F-484C-BABE-65BA46038291}" type="presOf" srcId="{75FF15B7-8856-4A66-969D-4B748D6AD3A8}" destId="{E05BA910-D0B0-4C66-9996-8E4659396152}" srcOrd="0" destOrd="0" presId="urn:microsoft.com/office/officeart/2009/layout/CirclePictureHierarchy"/>
    <dgm:cxn modelId="{3B5E6312-81A4-4C0E-B16E-A868AD3A6AEC}" type="presOf" srcId="{B0C0FEBB-3092-40C0-ACBD-03B31F2652D2}" destId="{4F8A6AA7-76BD-4870-AF9E-9EACA3BFC9FC}" srcOrd="0" destOrd="0" presId="urn:microsoft.com/office/officeart/2009/layout/CirclePictureHierarchy"/>
    <dgm:cxn modelId="{5271BF7A-52F8-4E17-A02C-BC0B9CF47982}" srcId="{0ED33E11-B007-47EC-BC00-C692FF5EFE43}" destId="{E55EA856-849E-4424-8F15-8802967AD371}" srcOrd="1" destOrd="0" parTransId="{CA1F92DC-D99B-435F-B502-C2D4DEFD9238}" sibTransId="{604AC463-870A-4106-9A16-6693565577A7}"/>
    <dgm:cxn modelId="{1FBE215B-FC3E-482D-8B69-67BA79851EEA}" srcId="{29DBCFBA-E8CF-4F55-AF5A-3CC41D5DC1F5}" destId="{977D508A-4EA7-4CF1-B7A6-7C5312931C0C}" srcOrd="0" destOrd="0" parTransId="{75C215F8-F0FA-4454-B1DC-46A96421BCC1}" sibTransId="{AED49714-DFFA-43E3-BE23-C726287B843F}"/>
    <dgm:cxn modelId="{A37A6DC7-49C6-475B-A3C7-F98D2DD9F5B1}" type="presOf" srcId="{35F94428-18AA-4EAD-90F5-82BCA5DACC9B}" destId="{76EA0676-D723-4135-983C-9B34138BB209}" srcOrd="0" destOrd="0" presId="urn:microsoft.com/office/officeart/2009/layout/CirclePictureHierarchy"/>
    <dgm:cxn modelId="{72504473-E1D7-4A3F-9F9D-EB5C2A06D093}" type="presOf" srcId="{69F2123D-C9A7-41B3-A364-6EC6A7A8F972}" destId="{E9F052B5-5DD6-45E2-8596-1CEB7F3E7FDC}" srcOrd="0" destOrd="0" presId="urn:microsoft.com/office/officeart/2009/layout/CirclePictureHierarchy"/>
    <dgm:cxn modelId="{44627E8F-428F-4D95-B140-5F6F5C7B3E3A}" type="presOf" srcId="{7B96038B-D4F9-479F-A6B4-9ABFB41260C4}" destId="{10F7F970-5CA3-4E4A-ADAF-1F0A89F85AF4}" srcOrd="0" destOrd="0" presId="urn:microsoft.com/office/officeart/2009/layout/CirclePictureHierarchy"/>
    <dgm:cxn modelId="{C8D777C8-1D62-4A6D-95EE-8166E6EAA92D}" type="presOf" srcId="{416341E3-8500-4DBE-9C13-262A9C487CAA}" destId="{501167A5-44E8-473C-8BFD-CC1E4AC0D642}" srcOrd="0" destOrd="0" presId="urn:microsoft.com/office/officeart/2009/layout/CirclePictureHierarchy"/>
    <dgm:cxn modelId="{CB57B36A-78D3-4DEE-B84B-66D33D6A5F83}" srcId="{69F2123D-C9A7-41B3-A364-6EC6A7A8F972}" destId="{75FF15B7-8856-4A66-969D-4B748D6AD3A8}" srcOrd="2" destOrd="0" parTransId="{1429FDC8-E15A-4E0B-AECB-B315EF582F21}" sibTransId="{F1594B48-3E0A-4905-B65E-6186FB8886BA}"/>
    <dgm:cxn modelId="{8E29EE9C-48C6-4282-A944-0A06E62CF2AC}" type="presOf" srcId="{2720A9BA-DF11-4920-8664-25EC0CD83C7A}" destId="{26EC1C53-018C-4E30-85A8-A33BB3D7F26B}" srcOrd="0" destOrd="0" presId="urn:microsoft.com/office/officeart/2009/layout/CirclePictureHierarchy"/>
    <dgm:cxn modelId="{EC1FC840-916A-4606-A0ED-71F9D1585E4C}" srcId="{B0C0FEBB-3092-40C0-ACBD-03B31F2652D2}" destId="{69F2123D-C9A7-41B3-A364-6EC6A7A8F972}" srcOrd="0" destOrd="0" parTransId="{A1ECFDCE-CADB-4809-AF4A-2BE43EA9A25D}" sibTransId="{AB3BC611-FC62-4EE3-AA3F-67CBE1B7C018}"/>
    <dgm:cxn modelId="{0E7CE0E5-F789-4F4A-9252-FF26063B4EA7}" type="presOf" srcId="{CA1F92DC-D99B-435F-B502-C2D4DEFD9238}" destId="{999F3AFF-9880-41D8-83D2-8C5B4E3048CB}" srcOrd="0" destOrd="0" presId="urn:microsoft.com/office/officeart/2009/layout/CirclePictureHierarchy"/>
    <dgm:cxn modelId="{E4658A33-49CA-46BB-BC45-130CB4F33616}" type="presOf" srcId="{F1813AE2-2EC7-43EC-846B-020947C04A79}" destId="{DC09B131-872B-47C6-B80F-BF0127C5FA47}" srcOrd="0" destOrd="0" presId="urn:microsoft.com/office/officeart/2009/layout/CirclePictureHierarchy"/>
    <dgm:cxn modelId="{DAB3F1AE-F37C-400B-9A04-1C499835AB87}" type="presOf" srcId="{29DBCFBA-E8CF-4F55-AF5A-3CC41D5DC1F5}" destId="{351E5515-E188-40D5-91C9-FCFB3E3CE31E}" srcOrd="0" destOrd="0" presId="urn:microsoft.com/office/officeart/2009/layout/CirclePictureHierarchy"/>
    <dgm:cxn modelId="{A2983199-63A3-48C5-9CDF-986F82900F94}" type="presOf" srcId="{75C215F8-F0FA-4454-B1DC-46A96421BCC1}" destId="{C7EDC4F8-6B94-41FB-8019-180B6858B7B3}" srcOrd="0" destOrd="0" presId="urn:microsoft.com/office/officeart/2009/layout/CirclePictureHierarchy"/>
    <dgm:cxn modelId="{D6C11C45-D1EE-4D42-90B1-4F3F6FCD7EFC}" srcId="{75FF15B7-8856-4A66-969D-4B748D6AD3A8}" destId="{A473D462-DE41-460B-92EB-A8057C764C51}" srcOrd="0" destOrd="0" parTransId="{4964D393-17C8-4680-BEC5-5316B953F719}" sibTransId="{36603030-E436-4D04-BA51-7538F8808698}"/>
    <dgm:cxn modelId="{B18EA000-596A-4FF9-AB1D-F7FBED175216}" srcId="{1886AAF1-B508-4B2B-878D-B7B795390402}" destId="{C70A3A8B-1A7E-43DF-9F78-F96745DBDAB7}" srcOrd="0" destOrd="0" parTransId="{15D90302-E238-4910-BA74-59E6A66EBE53}" sibTransId="{5B150B02-7A3F-48C6-A3EA-F277BCD9562E}"/>
    <dgm:cxn modelId="{1D1FD7A8-C835-4902-A560-9C61B9160C9E}" type="presOf" srcId="{670AF16D-8179-45F4-91E6-38CE73C5EB88}" destId="{681389FD-62FE-4DA2-A194-591EF9E5DA6E}" srcOrd="0" destOrd="0" presId="urn:microsoft.com/office/officeart/2009/layout/CirclePictureHierarchy"/>
    <dgm:cxn modelId="{2112A812-481F-400E-94D5-D5AAC84E5FE7}" type="presParOf" srcId="{382A09B5-495F-4CC7-80E2-2372EDFC82AB}" destId="{0C1385EA-5669-46F5-A060-BDF5C0318990}" srcOrd="0" destOrd="0" presId="urn:microsoft.com/office/officeart/2009/layout/CirclePictureHierarchy"/>
    <dgm:cxn modelId="{298E7544-5C87-4BEE-9709-C4A9F4BF5BA7}" type="presParOf" srcId="{0C1385EA-5669-46F5-A060-BDF5C0318990}" destId="{3F5F0861-1B91-4A24-9494-C6F88AB22971}" srcOrd="0" destOrd="0" presId="urn:microsoft.com/office/officeart/2009/layout/CirclePictureHierarchy"/>
    <dgm:cxn modelId="{D050199E-3663-41D8-AFF6-57B3793B0738}" type="presParOf" srcId="{3F5F0861-1B91-4A24-9494-C6F88AB22971}" destId="{50642AFA-9377-426D-BBD4-F29D885FC7C5}" srcOrd="0" destOrd="0" presId="urn:microsoft.com/office/officeart/2009/layout/CirclePictureHierarchy"/>
    <dgm:cxn modelId="{C36C5DC5-AC9A-4120-91D6-01C4D82A47A4}" type="presParOf" srcId="{3F5F0861-1B91-4A24-9494-C6F88AB22971}" destId="{F3BC7FC7-3CB1-4442-B026-92F478D885B5}" srcOrd="1" destOrd="0" presId="urn:microsoft.com/office/officeart/2009/layout/CirclePictureHierarchy"/>
    <dgm:cxn modelId="{C1A4CF22-4888-43B9-A3E2-0982B959111D}" type="presParOf" srcId="{0C1385EA-5669-46F5-A060-BDF5C0318990}" destId="{BA1063E3-4D59-4C80-9023-A9CDE7EDD264}" srcOrd="1" destOrd="0" presId="urn:microsoft.com/office/officeart/2009/layout/CirclePictureHierarchy"/>
    <dgm:cxn modelId="{D47DA5CA-B499-44D7-82BE-C5DC620A8B12}" type="presParOf" srcId="{BA1063E3-4D59-4C80-9023-A9CDE7EDD264}" destId="{462D3D47-BBD6-43C3-B97D-49D9399999C9}" srcOrd="0" destOrd="0" presId="urn:microsoft.com/office/officeart/2009/layout/CirclePictureHierarchy"/>
    <dgm:cxn modelId="{86B396F3-60DB-434A-B9E1-8868FE6E21C7}" type="presParOf" srcId="{BA1063E3-4D59-4C80-9023-A9CDE7EDD264}" destId="{121FA9BC-4503-4347-9D09-8E3F48A30DDB}" srcOrd="1" destOrd="0" presId="urn:microsoft.com/office/officeart/2009/layout/CirclePictureHierarchy"/>
    <dgm:cxn modelId="{50F30984-B4D8-4826-9F08-CDE931531587}" type="presParOf" srcId="{121FA9BC-4503-4347-9D09-8E3F48A30DDB}" destId="{A3AF66A7-FA1D-4394-92EC-379266B0CA9B}" srcOrd="0" destOrd="0" presId="urn:microsoft.com/office/officeart/2009/layout/CirclePictureHierarchy"/>
    <dgm:cxn modelId="{DDEA9A9F-BF93-40FC-BFAE-DED8759E579A}" type="presParOf" srcId="{A3AF66A7-FA1D-4394-92EC-379266B0CA9B}" destId="{B17E6A72-236B-4D05-A5EB-8422A1E2A2F2}" srcOrd="0" destOrd="0" presId="urn:microsoft.com/office/officeart/2009/layout/CirclePictureHierarchy"/>
    <dgm:cxn modelId="{67014215-5F8C-4BBD-90A0-9CAA1E71A605}" type="presParOf" srcId="{A3AF66A7-FA1D-4394-92EC-379266B0CA9B}" destId="{0640AF79-099F-4A99-BF89-5C3558F5E2D8}" srcOrd="1" destOrd="0" presId="urn:microsoft.com/office/officeart/2009/layout/CirclePictureHierarchy"/>
    <dgm:cxn modelId="{909C204D-C51B-4437-A0B4-6D1CA1CAA29D}" type="presParOf" srcId="{121FA9BC-4503-4347-9D09-8E3F48A30DDB}" destId="{8DAE8DA3-F056-4901-B3EF-8416D97D4901}" srcOrd="1" destOrd="0" presId="urn:microsoft.com/office/officeart/2009/layout/CirclePictureHierarchy"/>
    <dgm:cxn modelId="{8E0686E8-7131-4782-8C14-BE1AD43977F6}" type="presParOf" srcId="{8DAE8DA3-F056-4901-B3EF-8416D97D4901}" destId="{681389FD-62FE-4DA2-A194-591EF9E5DA6E}" srcOrd="0" destOrd="0" presId="urn:microsoft.com/office/officeart/2009/layout/CirclePictureHierarchy"/>
    <dgm:cxn modelId="{E858FA9B-2DD6-4CD2-9E75-C6D21C8486E6}" type="presParOf" srcId="{8DAE8DA3-F056-4901-B3EF-8416D97D4901}" destId="{3621259F-2EA8-4D22-8D1A-03D431E918A5}" srcOrd="1" destOrd="0" presId="urn:microsoft.com/office/officeart/2009/layout/CirclePictureHierarchy"/>
    <dgm:cxn modelId="{B4F65DB2-5778-4F6C-81E7-EC5EB107DFC0}" type="presParOf" srcId="{3621259F-2EA8-4D22-8D1A-03D431E918A5}" destId="{F54F0183-45C2-4576-A83A-C997D104E3DF}" srcOrd="0" destOrd="0" presId="urn:microsoft.com/office/officeart/2009/layout/CirclePictureHierarchy"/>
    <dgm:cxn modelId="{55734C29-D129-4287-8EC4-45729539CBCA}" type="presParOf" srcId="{F54F0183-45C2-4576-A83A-C997D104E3DF}" destId="{9F1A02CC-1AE8-4EA4-B740-A8F18504ABF2}" srcOrd="0" destOrd="0" presId="urn:microsoft.com/office/officeart/2009/layout/CirclePictureHierarchy"/>
    <dgm:cxn modelId="{9C73D254-CD2C-48D8-9F6B-2B229D497071}" type="presParOf" srcId="{F54F0183-45C2-4576-A83A-C997D104E3DF}" destId="{07FBB7D9-E873-412B-B8C1-EF63C849DBD7}" srcOrd="1" destOrd="0" presId="urn:microsoft.com/office/officeart/2009/layout/CirclePictureHierarchy"/>
    <dgm:cxn modelId="{8FEE23A8-5C0B-4872-B6EE-6FCDB116F153}" type="presParOf" srcId="{3621259F-2EA8-4D22-8D1A-03D431E918A5}" destId="{20CB9D0B-6C99-47A6-A0A0-A6F3E74B8380}" srcOrd="1" destOrd="0" presId="urn:microsoft.com/office/officeart/2009/layout/CirclePictureHierarchy"/>
    <dgm:cxn modelId="{705226D2-6691-4786-B399-22DB7A9AD6FF}" type="presParOf" srcId="{20CB9D0B-6C99-47A6-A0A0-A6F3E74B8380}" destId="{26EC1C53-018C-4E30-85A8-A33BB3D7F26B}" srcOrd="0" destOrd="0" presId="urn:microsoft.com/office/officeart/2009/layout/CirclePictureHierarchy"/>
    <dgm:cxn modelId="{03722884-9A71-41C2-8DF3-D67DF482DE31}" type="presParOf" srcId="{20CB9D0B-6C99-47A6-A0A0-A6F3E74B8380}" destId="{ACE40765-860E-427A-A7A2-CD35712A3B97}" srcOrd="1" destOrd="0" presId="urn:microsoft.com/office/officeart/2009/layout/CirclePictureHierarchy"/>
    <dgm:cxn modelId="{9815DBAA-7FFA-40C4-8733-2BB1DEF5E004}" type="presParOf" srcId="{ACE40765-860E-427A-A7A2-CD35712A3B97}" destId="{31E354E3-DDB5-4AA2-855D-2B2E9B20CBC0}" srcOrd="0" destOrd="0" presId="urn:microsoft.com/office/officeart/2009/layout/CirclePictureHierarchy"/>
    <dgm:cxn modelId="{717E8B8F-7322-47E6-B16A-17D02AF06E94}" type="presParOf" srcId="{31E354E3-DDB5-4AA2-855D-2B2E9B20CBC0}" destId="{243278C9-8DB7-49AF-A25C-859934287F4C}" srcOrd="0" destOrd="0" presId="urn:microsoft.com/office/officeart/2009/layout/CirclePictureHierarchy"/>
    <dgm:cxn modelId="{72EC861D-DEBF-4AD2-81C6-C119AEB600CF}" type="presParOf" srcId="{31E354E3-DDB5-4AA2-855D-2B2E9B20CBC0}" destId="{C8AA83B3-CA58-4C05-A0A4-1DE81AD89C3F}" srcOrd="1" destOrd="0" presId="urn:microsoft.com/office/officeart/2009/layout/CirclePictureHierarchy"/>
    <dgm:cxn modelId="{6A830C33-9A01-4D3A-8DE7-23FBD1C5D35D}" type="presParOf" srcId="{ACE40765-860E-427A-A7A2-CD35712A3B97}" destId="{65BAD9AB-1B65-4DB6-ABEC-86D5D8A952F4}" srcOrd="1" destOrd="0" presId="urn:microsoft.com/office/officeart/2009/layout/CirclePictureHierarchy"/>
    <dgm:cxn modelId="{A480A4B8-3C0B-4C65-913C-D515E92EFF30}" type="presParOf" srcId="{BA1063E3-4D59-4C80-9023-A9CDE7EDD264}" destId="{DEC750A4-21D5-40ED-AD3A-A97B399DAE3A}" srcOrd="2" destOrd="0" presId="urn:microsoft.com/office/officeart/2009/layout/CirclePictureHierarchy"/>
    <dgm:cxn modelId="{7C1246C2-FD70-4897-869E-A8782E88A374}" type="presParOf" srcId="{BA1063E3-4D59-4C80-9023-A9CDE7EDD264}" destId="{BB3623DF-5195-419F-8A37-7C80D092EB8A}" srcOrd="3" destOrd="0" presId="urn:microsoft.com/office/officeart/2009/layout/CirclePictureHierarchy"/>
    <dgm:cxn modelId="{0B2FBCF5-E137-4248-BDB5-1CF223851273}" type="presParOf" srcId="{BB3623DF-5195-419F-8A37-7C80D092EB8A}" destId="{2FD9D1E9-937F-4287-9805-2B761799A846}" srcOrd="0" destOrd="0" presId="urn:microsoft.com/office/officeart/2009/layout/CirclePictureHierarchy"/>
    <dgm:cxn modelId="{A358F2C2-3E49-480B-AD1B-E53044791403}" type="presParOf" srcId="{2FD9D1E9-937F-4287-9805-2B761799A846}" destId="{E9EC427A-0FAE-4259-8B3C-C31BDD4E4472}" srcOrd="0" destOrd="0" presId="urn:microsoft.com/office/officeart/2009/layout/CirclePictureHierarchy"/>
    <dgm:cxn modelId="{55FCAC65-0808-4B2D-BABA-A5D0BFC7D1B4}" type="presParOf" srcId="{2FD9D1E9-937F-4287-9805-2B761799A846}" destId="{B69C225E-38BA-48CF-B583-36286B6E3A84}" srcOrd="1" destOrd="0" presId="urn:microsoft.com/office/officeart/2009/layout/CirclePictureHierarchy"/>
    <dgm:cxn modelId="{569BE0FE-80B9-4A72-AFE2-1509B6022AA1}" type="presParOf" srcId="{BB3623DF-5195-419F-8A37-7C80D092EB8A}" destId="{67F65339-3207-49A7-AF8B-8BA862029805}" srcOrd="1" destOrd="0" presId="urn:microsoft.com/office/officeart/2009/layout/CirclePictureHierarchy"/>
    <dgm:cxn modelId="{D15346FE-5EAD-4433-8D6A-DB1CB4F670A1}" type="presParOf" srcId="{67F65339-3207-49A7-AF8B-8BA862029805}" destId="{3FD02E0A-9F36-40B0-BC82-9D62E39DDD48}" srcOrd="0" destOrd="0" presId="urn:microsoft.com/office/officeart/2009/layout/CirclePictureHierarchy"/>
    <dgm:cxn modelId="{45FC8893-4652-4642-9D4F-B48E12135717}" type="presParOf" srcId="{67F65339-3207-49A7-AF8B-8BA862029805}" destId="{ADA332F4-B3C9-4780-AD8A-B96FB5BAE46A}" srcOrd="1" destOrd="0" presId="urn:microsoft.com/office/officeart/2009/layout/CirclePictureHierarchy"/>
    <dgm:cxn modelId="{0C6A3592-8266-43BB-8E58-20A301BD66C4}" type="presParOf" srcId="{ADA332F4-B3C9-4780-AD8A-B96FB5BAE46A}" destId="{C98A11F6-8BB7-40B3-9671-C7BAD3198BA8}" srcOrd="0" destOrd="0" presId="urn:microsoft.com/office/officeart/2009/layout/CirclePictureHierarchy"/>
    <dgm:cxn modelId="{7CA50AA8-CF90-4A35-99ED-176A6895408F}" type="presParOf" srcId="{C98A11F6-8BB7-40B3-9671-C7BAD3198BA8}" destId="{5AB1BC65-3228-4159-B832-AAD5FD672CAF}" srcOrd="0" destOrd="0" presId="urn:microsoft.com/office/officeart/2009/layout/CirclePictureHierarchy"/>
    <dgm:cxn modelId="{82FE6CDD-65D3-4402-930C-88E67A808790}" type="presParOf" srcId="{C98A11F6-8BB7-40B3-9671-C7BAD3198BA8}" destId="{4F8A6AA7-76BD-4870-AF9E-9EACA3BFC9FC}" srcOrd="1" destOrd="0" presId="urn:microsoft.com/office/officeart/2009/layout/CirclePictureHierarchy"/>
    <dgm:cxn modelId="{00BB7DA1-BBB8-4B92-B687-8D5626D2DDF0}" type="presParOf" srcId="{ADA332F4-B3C9-4780-AD8A-B96FB5BAE46A}" destId="{63373917-9C04-47C1-A2FF-6742F0241C49}" srcOrd="1" destOrd="0" presId="urn:microsoft.com/office/officeart/2009/layout/CirclePictureHierarchy"/>
    <dgm:cxn modelId="{2EA7483A-D7FA-4CB9-9C94-5E654F6A377D}" type="presParOf" srcId="{63373917-9C04-47C1-A2FF-6742F0241C49}" destId="{6671EF9F-ECB8-42E0-AD4A-8DCE18B6F167}" srcOrd="0" destOrd="0" presId="urn:microsoft.com/office/officeart/2009/layout/CirclePictureHierarchy"/>
    <dgm:cxn modelId="{0DDF19A0-9AFF-4047-8ADB-5077112D41E9}" type="presParOf" srcId="{63373917-9C04-47C1-A2FF-6742F0241C49}" destId="{4DA3C06D-9695-49E0-8648-809ABBDCEBE2}" srcOrd="1" destOrd="0" presId="urn:microsoft.com/office/officeart/2009/layout/CirclePictureHierarchy"/>
    <dgm:cxn modelId="{F2B6C100-EA51-4DC0-BD3D-36D502CCA75D}" type="presParOf" srcId="{4DA3C06D-9695-49E0-8648-809ABBDCEBE2}" destId="{94AEF909-68D4-4B6F-B7C7-C73CC3F32610}" srcOrd="0" destOrd="0" presId="urn:microsoft.com/office/officeart/2009/layout/CirclePictureHierarchy"/>
    <dgm:cxn modelId="{5211C77E-DF06-4706-94D4-1C5177A6B284}" type="presParOf" srcId="{94AEF909-68D4-4B6F-B7C7-C73CC3F32610}" destId="{C0949024-38F3-47CC-9824-6CCD7E9B04B4}" srcOrd="0" destOrd="0" presId="urn:microsoft.com/office/officeart/2009/layout/CirclePictureHierarchy"/>
    <dgm:cxn modelId="{83D533CF-C0E4-4AD7-AF14-61940361A70D}" type="presParOf" srcId="{94AEF909-68D4-4B6F-B7C7-C73CC3F32610}" destId="{E9F052B5-5DD6-45E2-8596-1CEB7F3E7FDC}" srcOrd="1" destOrd="0" presId="urn:microsoft.com/office/officeart/2009/layout/CirclePictureHierarchy"/>
    <dgm:cxn modelId="{1B95E967-146B-4F1E-992E-0AC4C077A71E}" type="presParOf" srcId="{4DA3C06D-9695-49E0-8648-809ABBDCEBE2}" destId="{191A5CAD-0E2C-4959-A19A-D9F3F113CF46}" srcOrd="1" destOrd="0" presId="urn:microsoft.com/office/officeart/2009/layout/CirclePictureHierarchy"/>
    <dgm:cxn modelId="{7604260E-5908-4615-B9B0-0ADAC674284D}" type="presParOf" srcId="{191A5CAD-0E2C-4959-A19A-D9F3F113CF46}" destId="{9FF2854F-49D2-483C-A0BC-BB3F249FBB55}" srcOrd="0" destOrd="0" presId="urn:microsoft.com/office/officeart/2009/layout/CirclePictureHierarchy"/>
    <dgm:cxn modelId="{A777FE85-6E49-401F-A7F4-B41D621D24E6}" type="presParOf" srcId="{191A5CAD-0E2C-4959-A19A-D9F3F113CF46}" destId="{AB996021-4D87-4F77-8189-A0C721A029B3}" srcOrd="1" destOrd="0" presId="urn:microsoft.com/office/officeart/2009/layout/CirclePictureHierarchy"/>
    <dgm:cxn modelId="{842E5E88-0DAA-48F6-A135-A7C2AE27897F}" type="presParOf" srcId="{AB996021-4D87-4F77-8189-A0C721A029B3}" destId="{1ECCF4C7-1CF4-4226-8A81-AE9C992228AA}" srcOrd="0" destOrd="0" presId="urn:microsoft.com/office/officeart/2009/layout/CirclePictureHierarchy"/>
    <dgm:cxn modelId="{C4FFA2DA-0B30-4B7C-AC49-E523C4DDD36C}" type="presParOf" srcId="{1ECCF4C7-1CF4-4226-8A81-AE9C992228AA}" destId="{C2A6545C-6716-46A3-B49F-145C45483307}" srcOrd="0" destOrd="0" presId="urn:microsoft.com/office/officeart/2009/layout/CirclePictureHierarchy"/>
    <dgm:cxn modelId="{8EB27EA4-E3FE-427A-A793-7E73BD095DF4}" type="presParOf" srcId="{1ECCF4C7-1CF4-4226-8A81-AE9C992228AA}" destId="{D8B66714-A2CA-405D-B392-11CAB16276EA}" srcOrd="1" destOrd="0" presId="urn:microsoft.com/office/officeart/2009/layout/CirclePictureHierarchy"/>
    <dgm:cxn modelId="{13F81EBF-E130-4E1F-8F0C-48AD51738012}" type="presParOf" srcId="{AB996021-4D87-4F77-8189-A0C721A029B3}" destId="{672FF8B7-0CBE-49D0-BEDC-4ABCC1487A02}" srcOrd="1" destOrd="0" presId="urn:microsoft.com/office/officeart/2009/layout/CirclePictureHierarchy"/>
    <dgm:cxn modelId="{1856FA3E-4B48-4EE4-9E1D-1E6F9BAACD51}" type="presParOf" srcId="{672FF8B7-0CBE-49D0-BEDC-4ABCC1487A02}" destId="{078E2C41-58F9-4126-B5FE-A3ECDA336C45}" srcOrd="0" destOrd="0" presId="urn:microsoft.com/office/officeart/2009/layout/CirclePictureHierarchy"/>
    <dgm:cxn modelId="{EB7F22CA-ADEC-45AF-9EEA-CCF06B80B3B4}" type="presParOf" srcId="{672FF8B7-0CBE-49D0-BEDC-4ABCC1487A02}" destId="{025F9A69-BCC7-48D8-B663-ACE3626BC85D}" srcOrd="1" destOrd="0" presId="urn:microsoft.com/office/officeart/2009/layout/CirclePictureHierarchy"/>
    <dgm:cxn modelId="{E37F17C3-B6A6-4E23-927B-4C397A4D14B1}" type="presParOf" srcId="{025F9A69-BCC7-48D8-B663-ACE3626BC85D}" destId="{2958B1C1-3F05-4D8B-9E07-02B580CF8DB8}" srcOrd="0" destOrd="0" presId="urn:microsoft.com/office/officeart/2009/layout/CirclePictureHierarchy"/>
    <dgm:cxn modelId="{E2D65798-AE86-4896-8B27-87E6A2B2C828}" type="presParOf" srcId="{2958B1C1-3F05-4D8B-9E07-02B580CF8DB8}" destId="{EF32F7E2-FEF6-42CF-9E7D-91A29E5DC407}" srcOrd="0" destOrd="0" presId="urn:microsoft.com/office/officeart/2009/layout/CirclePictureHierarchy"/>
    <dgm:cxn modelId="{4B1C45E0-5333-4E4E-88DC-11AD09846EBA}" type="presParOf" srcId="{2958B1C1-3F05-4D8B-9E07-02B580CF8DB8}" destId="{351E5515-E188-40D5-91C9-FCFB3E3CE31E}" srcOrd="1" destOrd="0" presId="urn:microsoft.com/office/officeart/2009/layout/CirclePictureHierarchy"/>
    <dgm:cxn modelId="{7B5A4AC5-EE9D-4099-91FA-6EFD16A020F1}" type="presParOf" srcId="{025F9A69-BCC7-48D8-B663-ACE3626BC85D}" destId="{6C4D8C01-392F-4987-96C4-E4CBEC2232D2}" srcOrd="1" destOrd="0" presId="urn:microsoft.com/office/officeart/2009/layout/CirclePictureHierarchy"/>
    <dgm:cxn modelId="{29B7C681-B9B2-4A1A-BE10-C71E0B4A6FF4}" type="presParOf" srcId="{6C4D8C01-392F-4987-96C4-E4CBEC2232D2}" destId="{C7EDC4F8-6B94-41FB-8019-180B6858B7B3}" srcOrd="0" destOrd="0" presId="urn:microsoft.com/office/officeart/2009/layout/CirclePictureHierarchy"/>
    <dgm:cxn modelId="{ABE2D0F2-9EC4-4BD3-B6EE-E483CD18214F}" type="presParOf" srcId="{6C4D8C01-392F-4987-96C4-E4CBEC2232D2}" destId="{7166E27C-5266-4AFC-AF14-8603E78953C7}" srcOrd="1" destOrd="0" presId="urn:microsoft.com/office/officeart/2009/layout/CirclePictureHierarchy"/>
    <dgm:cxn modelId="{0C3F0736-61FB-4B4B-9440-46D3B1825FA9}" type="presParOf" srcId="{7166E27C-5266-4AFC-AF14-8603E78953C7}" destId="{3E21311B-A32E-40A7-9F86-710E95ED503C}" srcOrd="0" destOrd="0" presId="urn:microsoft.com/office/officeart/2009/layout/CirclePictureHierarchy"/>
    <dgm:cxn modelId="{7A2029EF-0B32-4AF2-974B-53402E83737B}" type="presParOf" srcId="{3E21311B-A32E-40A7-9F86-710E95ED503C}" destId="{0C63EFF0-1DEB-4255-A45F-2DD178BAF5AC}" srcOrd="0" destOrd="0" presId="urn:microsoft.com/office/officeart/2009/layout/CirclePictureHierarchy"/>
    <dgm:cxn modelId="{CCF6296C-3666-4D9D-B332-88383C297731}" type="presParOf" srcId="{3E21311B-A32E-40A7-9F86-710E95ED503C}" destId="{30B77A22-269E-44CE-AA39-B0A8D684505A}" srcOrd="1" destOrd="0" presId="urn:microsoft.com/office/officeart/2009/layout/CirclePictureHierarchy"/>
    <dgm:cxn modelId="{2A383E0B-C2A9-4E1E-9AE7-BF68C2E2EA07}" type="presParOf" srcId="{7166E27C-5266-4AFC-AF14-8603E78953C7}" destId="{7CAB169D-29C1-4851-AED0-C745F6E24DC7}" srcOrd="1" destOrd="0" presId="urn:microsoft.com/office/officeart/2009/layout/CirclePictureHierarchy"/>
    <dgm:cxn modelId="{BBB6D746-B381-435E-AFAE-81483362B0BE}" type="presParOf" srcId="{191A5CAD-0E2C-4959-A19A-D9F3F113CF46}" destId="{3FF920E8-A933-430F-A621-3A8CC0691F7F}" srcOrd="2" destOrd="0" presId="urn:microsoft.com/office/officeart/2009/layout/CirclePictureHierarchy"/>
    <dgm:cxn modelId="{3716AB79-BFCB-49E0-A32D-DE532DD3DBCB}" type="presParOf" srcId="{191A5CAD-0E2C-4959-A19A-D9F3F113CF46}" destId="{A1A1F83A-DA66-4F2F-94BD-63F6956F4559}" srcOrd="3" destOrd="0" presId="urn:microsoft.com/office/officeart/2009/layout/CirclePictureHierarchy"/>
    <dgm:cxn modelId="{ECE76AA2-62BA-4659-A17B-1823DD82C191}" type="presParOf" srcId="{A1A1F83A-DA66-4F2F-94BD-63F6956F4559}" destId="{93380780-932C-4EFB-B7EE-94809FB091AE}" srcOrd="0" destOrd="0" presId="urn:microsoft.com/office/officeart/2009/layout/CirclePictureHierarchy"/>
    <dgm:cxn modelId="{6B0C797B-2241-416B-A0EE-51708DEC2376}" type="presParOf" srcId="{93380780-932C-4EFB-B7EE-94809FB091AE}" destId="{ACDE7BF0-B119-4AF1-8B90-F819B059807D}" srcOrd="0" destOrd="0" presId="urn:microsoft.com/office/officeart/2009/layout/CirclePictureHierarchy"/>
    <dgm:cxn modelId="{FCC5A553-C68B-48E1-8381-128E2C70E3FC}" type="presParOf" srcId="{93380780-932C-4EFB-B7EE-94809FB091AE}" destId="{3CC15FB8-B20B-4886-AE74-DD1210EB57F4}" srcOrd="1" destOrd="0" presId="urn:microsoft.com/office/officeart/2009/layout/CirclePictureHierarchy"/>
    <dgm:cxn modelId="{2C3D2489-1BC5-4FE0-9E4B-AD099B03BC73}" type="presParOf" srcId="{A1A1F83A-DA66-4F2F-94BD-63F6956F4559}" destId="{A009074A-20E5-4766-8EB3-7A21AC1644D8}" srcOrd="1" destOrd="0" presId="urn:microsoft.com/office/officeart/2009/layout/CirclePictureHierarchy"/>
    <dgm:cxn modelId="{CF672BC1-E299-4466-8D48-B793DC7CE890}" type="presParOf" srcId="{A009074A-20E5-4766-8EB3-7A21AC1644D8}" destId="{501167A5-44E8-473C-8BFD-CC1E4AC0D642}" srcOrd="0" destOrd="0" presId="urn:microsoft.com/office/officeart/2009/layout/CirclePictureHierarchy"/>
    <dgm:cxn modelId="{0EC8B19F-6FD0-4087-B491-CE788AE8438A}" type="presParOf" srcId="{A009074A-20E5-4766-8EB3-7A21AC1644D8}" destId="{8FC52F98-28DF-4B91-B67B-FE861231A8C5}" srcOrd="1" destOrd="0" presId="urn:microsoft.com/office/officeart/2009/layout/CirclePictureHierarchy"/>
    <dgm:cxn modelId="{4CC4E4BD-0134-4998-849A-18D929CB82AE}" type="presParOf" srcId="{8FC52F98-28DF-4B91-B67B-FE861231A8C5}" destId="{7E5C2A5C-89ED-4E25-808A-7E02E7F8B711}" srcOrd="0" destOrd="0" presId="urn:microsoft.com/office/officeart/2009/layout/CirclePictureHierarchy"/>
    <dgm:cxn modelId="{367CEAA3-F76A-4BB4-ACC3-28317042C145}" type="presParOf" srcId="{7E5C2A5C-89ED-4E25-808A-7E02E7F8B711}" destId="{9FB29EEB-04B1-47B1-8C0E-3629C263DFEA}" srcOrd="0" destOrd="0" presId="urn:microsoft.com/office/officeart/2009/layout/CirclePictureHierarchy"/>
    <dgm:cxn modelId="{E0235545-352C-4033-93A2-B240B2FB86F9}" type="presParOf" srcId="{7E5C2A5C-89ED-4E25-808A-7E02E7F8B711}" destId="{50A70CA0-7755-4505-8549-0EF810F3662C}" srcOrd="1" destOrd="0" presId="urn:microsoft.com/office/officeart/2009/layout/CirclePictureHierarchy"/>
    <dgm:cxn modelId="{7CE144E2-77B8-4772-9BA7-72F7D9890FD2}" type="presParOf" srcId="{8FC52F98-28DF-4B91-B67B-FE861231A8C5}" destId="{4A792556-6822-4A77-83DE-4BDA8A06D2AF}" srcOrd="1" destOrd="0" presId="urn:microsoft.com/office/officeart/2009/layout/CirclePictureHierarchy"/>
    <dgm:cxn modelId="{261C1427-00CE-4B52-BDD9-BD01F9974852}" type="presParOf" srcId="{4A792556-6822-4A77-83DE-4BDA8A06D2AF}" destId="{44AE3062-FF5D-40DC-A2EA-643734AF6377}" srcOrd="0" destOrd="0" presId="urn:microsoft.com/office/officeart/2009/layout/CirclePictureHierarchy"/>
    <dgm:cxn modelId="{E2F0D91E-EABF-4518-B744-228B5CBC9F16}" type="presParOf" srcId="{4A792556-6822-4A77-83DE-4BDA8A06D2AF}" destId="{DB089E7C-7066-4376-8E93-8AA2DE2638BD}" srcOrd="1" destOrd="0" presId="urn:microsoft.com/office/officeart/2009/layout/CirclePictureHierarchy"/>
    <dgm:cxn modelId="{707E19B2-8133-4745-8701-C634E0AE355C}" type="presParOf" srcId="{DB089E7C-7066-4376-8E93-8AA2DE2638BD}" destId="{4F0BC099-26BA-45E8-BB6A-C5910978A1D2}" srcOrd="0" destOrd="0" presId="urn:microsoft.com/office/officeart/2009/layout/CirclePictureHierarchy"/>
    <dgm:cxn modelId="{D6FFE30C-870F-49EA-A8D2-452F199AF5C1}" type="presParOf" srcId="{4F0BC099-26BA-45E8-BB6A-C5910978A1D2}" destId="{8BDFA411-44C7-423E-825A-FC76010FC6BB}" srcOrd="0" destOrd="0" presId="urn:microsoft.com/office/officeart/2009/layout/CirclePictureHierarchy"/>
    <dgm:cxn modelId="{B5DAA39B-AC8D-4823-BB9A-74EDFC515DC1}" type="presParOf" srcId="{4F0BC099-26BA-45E8-BB6A-C5910978A1D2}" destId="{2C26004E-8DC8-489F-8A92-8878CFF1D164}" srcOrd="1" destOrd="0" presId="urn:microsoft.com/office/officeart/2009/layout/CirclePictureHierarchy"/>
    <dgm:cxn modelId="{464AC3E0-232B-4416-8622-EDD4ECBB5153}" type="presParOf" srcId="{DB089E7C-7066-4376-8E93-8AA2DE2638BD}" destId="{50F5BAD1-9C8A-4F56-94EC-A5ABC31CDAE1}" srcOrd="1" destOrd="0" presId="urn:microsoft.com/office/officeart/2009/layout/CirclePictureHierarchy"/>
    <dgm:cxn modelId="{26555C2C-0487-4533-AFC5-2A75AE4CFD9F}" type="presParOf" srcId="{191A5CAD-0E2C-4959-A19A-D9F3F113CF46}" destId="{3F6C463B-E085-4FB0-903D-160555076DD6}" srcOrd="4" destOrd="0" presId="urn:microsoft.com/office/officeart/2009/layout/CirclePictureHierarchy"/>
    <dgm:cxn modelId="{26E648B3-3671-48A4-A9B1-11BEE798A1B1}" type="presParOf" srcId="{191A5CAD-0E2C-4959-A19A-D9F3F113CF46}" destId="{2C6AFE6B-5666-4557-98C7-F923BB4399B4}" srcOrd="5" destOrd="0" presId="urn:microsoft.com/office/officeart/2009/layout/CirclePictureHierarchy"/>
    <dgm:cxn modelId="{CE9821C0-AD0C-4A1B-9A98-B932D66FE651}" type="presParOf" srcId="{2C6AFE6B-5666-4557-98C7-F923BB4399B4}" destId="{20EC23B7-7E9A-41F4-B2A5-B9EB2D024E55}" srcOrd="0" destOrd="0" presId="urn:microsoft.com/office/officeart/2009/layout/CirclePictureHierarchy"/>
    <dgm:cxn modelId="{B5D0ECF6-640B-4FCB-979D-5F30ADB12862}" type="presParOf" srcId="{20EC23B7-7E9A-41F4-B2A5-B9EB2D024E55}" destId="{558F290D-9408-42E6-A19E-DC53EF480B96}" srcOrd="0" destOrd="0" presId="urn:microsoft.com/office/officeart/2009/layout/CirclePictureHierarchy"/>
    <dgm:cxn modelId="{0BD3CCE5-73BE-44CE-8EF5-8F48E8134BC8}" type="presParOf" srcId="{20EC23B7-7E9A-41F4-B2A5-B9EB2D024E55}" destId="{E05BA910-D0B0-4C66-9996-8E4659396152}" srcOrd="1" destOrd="0" presId="urn:microsoft.com/office/officeart/2009/layout/CirclePictureHierarchy"/>
    <dgm:cxn modelId="{43CEB1F0-72C4-4CFF-B875-DAF9F7A0B1D9}" type="presParOf" srcId="{2C6AFE6B-5666-4557-98C7-F923BB4399B4}" destId="{02C806D6-BC79-48C5-9182-20F0CDCF5C0A}" srcOrd="1" destOrd="0" presId="urn:microsoft.com/office/officeart/2009/layout/CirclePictureHierarchy"/>
    <dgm:cxn modelId="{F5459064-63AC-4817-905F-E4BB9258FD0C}" type="presParOf" srcId="{02C806D6-BC79-48C5-9182-20F0CDCF5C0A}" destId="{807DEB5D-E981-4139-BAA3-032597EBC911}" srcOrd="0" destOrd="0" presId="urn:microsoft.com/office/officeart/2009/layout/CirclePictureHierarchy"/>
    <dgm:cxn modelId="{D707A9BD-D2C9-4CFA-B84D-A15E7BA92BD1}" type="presParOf" srcId="{02C806D6-BC79-48C5-9182-20F0CDCF5C0A}" destId="{C1A21319-46E9-40F0-B5BD-CD9ED4EA05C0}" srcOrd="1" destOrd="0" presId="urn:microsoft.com/office/officeart/2009/layout/CirclePictureHierarchy"/>
    <dgm:cxn modelId="{B7B3B9CD-F747-4D91-957C-5CA1255397CF}" type="presParOf" srcId="{C1A21319-46E9-40F0-B5BD-CD9ED4EA05C0}" destId="{1F50084C-688D-4C88-BAB2-6EAE4B5479AF}" srcOrd="0" destOrd="0" presId="urn:microsoft.com/office/officeart/2009/layout/CirclePictureHierarchy"/>
    <dgm:cxn modelId="{6D30B62D-4274-4D39-95E4-7047F3EB2385}" type="presParOf" srcId="{1F50084C-688D-4C88-BAB2-6EAE4B5479AF}" destId="{851CC3E1-A8D3-450B-ACAF-93A3763E0131}" srcOrd="0" destOrd="0" presId="urn:microsoft.com/office/officeart/2009/layout/CirclePictureHierarchy"/>
    <dgm:cxn modelId="{5EA1A0C0-D029-4B54-B4B7-68AADD6B4B3A}" type="presParOf" srcId="{1F50084C-688D-4C88-BAB2-6EAE4B5479AF}" destId="{A2CFD9FD-F5B1-41C9-8B49-F5E161A7382A}" srcOrd="1" destOrd="0" presId="urn:microsoft.com/office/officeart/2009/layout/CirclePictureHierarchy"/>
    <dgm:cxn modelId="{A8C22328-B775-4019-A650-757C81398811}" type="presParOf" srcId="{C1A21319-46E9-40F0-B5BD-CD9ED4EA05C0}" destId="{E4BCD370-9B22-4734-9842-45D53302923F}" srcOrd="1" destOrd="0" presId="urn:microsoft.com/office/officeart/2009/layout/CirclePictureHierarchy"/>
    <dgm:cxn modelId="{9E4ACFA7-B19D-4530-815B-9C581E45CF51}" type="presParOf" srcId="{E4BCD370-9B22-4734-9842-45D53302923F}" destId="{0ABA1DAB-A451-464A-A8CF-799FB9C0BAF0}" srcOrd="0" destOrd="0" presId="urn:microsoft.com/office/officeart/2009/layout/CirclePictureHierarchy"/>
    <dgm:cxn modelId="{0FF49853-325F-4600-B832-32793D857F65}" type="presParOf" srcId="{E4BCD370-9B22-4734-9842-45D53302923F}" destId="{B4A7AC1F-184B-40A9-B179-7A8184E1D777}" srcOrd="1" destOrd="0" presId="urn:microsoft.com/office/officeart/2009/layout/CirclePictureHierarchy"/>
    <dgm:cxn modelId="{29F16339-8720-4294-8126-7A7307DA1E90}" type="presParOf" srcId="{B4A7AC1F-184B-40A9-B179-7A8184E1D777}" destId="{73CFEF91-E49B-496A-A743-1DF2AA384312}" srcOrd="0" destOrd="0" presId="urn:microsoft.com/office/officeart/2009/layout/CirclePictureHierarchy"/>
    <dgm:cxn modelId="{8E54CFA4-3F92-4025-B1FB-559FB4F50627}" type="presParOf" srcId="{73CFEF91-E49B-496A-A743-1DF2AA384312}" destId="{C8146AB8-E992-4037-894C-5DA607F03862}" srcOrd="0" destOrd="0" presId="urn:microsoft.com/office/officeart/2009/layout/CirclePictureHierarchy"/>
    <dgm:cxn modelId="{3A55C351-7E23-4652-9D1D-4C42621CBDFE}" type="presParOf" srcId="{73CFEF91-E49B-496A-A743-1DF2AA384312}" destId="{121E0578-6490-423E-A4E7-19923C7DCF7F}" srcOrd="1" destOrd="0" presId="urn:microsoft.com/office/officeart/2009/layout/CirclePictureHierarchy"/>
    <dgm:cxn modelId="{27530C58-43C6-41B7-8F83-10D50CA874CB}" type="presParOf" srcId="{B4A7AC1F-184B-40A9-B179-7A8184E1D777}" destId="{533C2871-5566-4A36-8221-6EAC088B50BE}" srcOrd="1" destOrd="0" presId="urn:microsoft.com/office/officeart/2009/layout/CirclePictureHierarchy"/>
    <dgm:cxn modelId="{A01EDADE-C239-405B-A88E-105D7335FD16}" type="presParOf" srcId="{63373917-9C04-47C1-A2FF-6742F0241C49}" destId="{FD3847D1-89FC-4586-8D8A-C2AB818EC8B6}" srcOrd="2" destOrd="0" presId="urn:microsoft.com/office/officeart/2009/layout/CirclePictureHierarchy"/>
    <dgm:cxn modelId="{38902EDF-6A5E-4CD4-9D77-07B9918B3F61}" type="presParOf" srcId="{63373917-9C04-47C1-A2FF-6742F0241C49}" destId="{D3774B56-94CC-4234-B8A7-9BB65C284882}" srcOrd="3" destOrd="0" presId="urn:microsoft.com/office/officeart/2009/layout/CirclePictureHierarchy"/>
    <dgm:cxn modelId="{6559F1C7-F5F1-4AF8-ADB0-496381B099C1}" type="presParOf" srcId="{D3774B56-94CC-4234-B8A7-9BB65C284882}" destId="{88609643-4A31-46AA-AC40-555B2DCA21E9}" srcOrd="0" destOrd="0" presId="urn:microsoft.com/office/officeart/2009/layout/CirclePictureHierarchy"/>
    <dgm:cxn modelId="{75E815C7-DE09-472D-9544-8363D13BD288}" type="presParOf" srcId="{88609643-4A31-46AA-AC40-555B2DCA21E9}" destId="{6BE5242A-0C6A-4221-849F-77C8D20E8E3B}" srcOrd="0" destOrd="0" presId="urn:microsoft.com/office/officeart/2009/layout/CirclePictureHierarchy"/>
    <dgm:cxn modelId="{171012EE-6F37-4132-9DE2-9B8614E9DA43}" type="presParOf" srcId="{88609643-4A31-46AA-AC40-555B2DCA21E9}" destId="{7CDF12F4-F934-4A81-B0E1-55E7AF3D4766}" srcOrd="1" destOrd="0" presId="urn:microsoft.com/office/officeart/2009/layout/CirclePictureHierarchy"/>
    <dgm:cxn modelId="{1DDCE82E-A749-4D82-9F3E-FCC396892A45}" type="presParOf" srcId="{D3774B56-94CC-4234-B8A7-9BB65C284882}" destId="{CC505F1C-744E-40EB-B76B-CBD1CB82F338}" srcOrd="1" destOrd="0" presId="urn:microsoft.com/office/officeart/2009/layout/CirclePictureHierarchy"/>
    <dgm:cxn modelId="{46C4AFB4-D81C-424F-A776-F7245259DD63}" type="presParOf" srcId="{CC505F1C-744E-40EB-B76B-CBD1CB82F338}" destId="{CF1DEC95-18D3-47EB-8372-9851B885EDDA}" srcOrd="0" destOrd="0" presId="urn:microsoft.com/office/officeart/2009/layout/CirclePictureHierarchy"/>
    <dgm:cxn modelId="{3497250F-B1A3-4136-995A-393BEBB43910}" type="presParOf" srcId="{CC505F1C-744E-40EB-B76B-CBD1CB82F338}" destId="{3558EAF5-4DE6-4E0E-A1C3-E4866FD35B78}" srcOrd="1" destOrd="0" presId="urn:microsoft.com/office/officeart/2009/layout/CirclePictureHierarchy"/>
    <dgm:cxn modelId="{57EECB28-FDB5-481E-A606-F679159BAC5B}" type="presParOf" srcId="{3558EAF5-4DE6-4E0E-A1C3-E4866FD35B78}" destId="{9AB9F4BE-F09A-4121-B6B8-DA804E675AAD}" srcOrd="0" destOrd="0" presId="urn:microsoft.com/office/officeart/2009/layout/CirclePictureHierarchy"/>
    <dgm:cxn modelId="{EC38A3F6-1BF8-4B44-8F15-C04B505F9D51}" type="presParOf" srcId="{9AB9F4BE-F09A-4121-B6B8-DA804E675AAD}" destId="{29CE9F0E-971C-4272-947F-22E304D7A879}" srcOrd="0" destOrd="0" presId="urn:microsoft.com/office/officeart/2009/layout/CirclePictureHierarchy"/>
    <dgm:cxn modelId="{F2C25EDC-FBB4-43F1-AFFA-5D3D991ABC9D}" type="presParOf" srcId="{9AB9F4BE-F09A-4121-B6B8-DA804E675AAD}" destId="{C6346BFB-3FA2-4DD0-8D32-E93F4C3E6964}" srcOrd="1" destOrd="0" presId="urn:microsoft.com/office/officeart/2009/layout/CirclePictureHierarchy"/>
    <dgm:cxn modelId="{B9AF2B1C-32D0-4431-B97B-69A2D2E766A5}" type="presParOf" srcId="{3558EAF5-4DE6-4E0E-A1C3-E4866FD35B78}" destId="{B7F891E2-A684-4C98-95D2-464E780E95F8}" srcOrd="1" destOrd="0" presId="urn:microsoft.com/office/officeart/2009/layout/CirclePictureHierarchy"/>
    <dgm:cxn modelId="{AE08B0C7-48E3-4DE7-8A6A-7D3FA9C79252}" type="presParOf" srcId="{B7F891E2-A684-4C98-95D2-464E780E95F8}" destId="{2644E433-CF43-4ED2-9811-516ED4DB9E13}" srcOrd="0" destOrd="0" presId="urn:microsoft.com/office/officeart/2009/layout/CirclePictureHierarchy"/>
    <dgm:cxn modelId="{B4280C03-540A-438C-9EA9-A846956A4970}" type="presParOf" srcId="{B7F891E2-A684-4C98-95D2-464E780E95F8}" destId="{C17CFC30-39AE-4CE3-9437-15B4CF36724D}" srcOrd="1" destOrd="0" presId="urn:microsoft.com/office/officeart/2009/layout/CirclePictureHierarchy"/>
    <dgm:cxn modelId="{1E34759B-E5F0-4085-B8DE-BBC2ACFF8FB5}" type="presParOf" srcId="{C17CFC30-39AE-4CE3-9437-15B4CF36724D}" destId="{14F65F5B-4691-4531-8778-05F5CDDD4127}" srcOrd="0" destOrd="0" presId="urn:microsoft.com/office/officeart/2009/layout/CirclePictureHierarchy"/>
    <dgm:cxn modelId="{FBB98CFC-77C9-4EE9-A078-57FABCF5D4CF}" type="presParOf" srcId="{14F65F5B-4691-4531-8778-05F5CDDD4127}" destId="{78350299-F1D7-478A-B65D-9C28A214F732}" srcOrd="0" destOrd="0" presId="urn:microsoft.com/office/officeart/2009/layout/CirclePictureHierarchy"/>
    <dgm:cxn modelId="{3853540F-812A-4DB5-9C26-90C758DDF9EE}" type="presParOf" srcId="{14F65F5B-4691-4531-8778-05F5CDDD4127}" destId="{10F7F970-5CA3-4E4A-ADAF-1F0A89F85AF4}" srcOrd="1" destOrd="0" presId="urn:microsoft.com/office/officeart/2009/layout/CirclePictureHierarchy"/>
    <dgm:cxn modelId="{487E8ACA-83CA-428A-8BE2-E1E28610BEB7}" type="presParOf" srcId="{C17CFC30-39AE-4CE3-9437-15B4CF36724D}" destId="{2D690E5B-8ED0-4DBC-879C-2A9D267DBFBE}" srcOrd="1" destOrd="0" presId="urn:microsoft.com/office/officeart/2009/layout/CirclePictureHierarchy"/>
    <dgm:cxn modelId="{C2194CD2-DF13-4574-856C-C63C55033507}" type="presParOf" srcId="{2D690E5B-8ED0-4DBC-879C-2A9D267DBFBE}" destId="{0443D64C-996D-4DAE-B662-F716BCF0A90F}" srcOrd="0" destOrd="0" presId="urn:microsoft.com/office/officeart/2009/layout/CirclePictureHierarchy"/>
    <dgm:cxn modelId="{75B9030E-7982-415A-A21C-FE043147591F}" type="presParOf" srcId="{2D690E5B-8ED0-4DBC-879C-2A9D267DBFBE}" destId="{EA469606-92D8-45A9-AC08-33D93457D064}" srcOrd="1" destOrd="0" presId="urn:microsoft.com/office/officeart/2009/layout/CirclePictureHierarchy"/>
    <dgm:cxn modelId="{BD3BB605-3FD2-4403-B463-C75D05693D40}" type="presParOf" srcId="{EA469606-92D8-45A9-AC08-33D93457D064}" destId="{3C357BF5-BE71-4FED-8E7E-FC26E18AA05E}" srcOrd="0" destOrd="0" presId="urn:microsoft.com/office/officeart/2009/layout/CirclePictureHierarchy"/>
    <dgm:cxn modelId="{02789152-7410-4689-8742-B289A56947A3}" type="presParOf" srcId="{3C357BF5-BE71-4FED-8E7E-FC26E18AA05E}" destId="{CB88986F-C053-4B3F-96C8-ABB50AB7ABA5}" srcOrd="0" destOrd="0" presId="urn:microsoft.com/office/officeart/2009/layout/CirclePictureHierarchy"/>
    <dgm:cxn modelId="{1FC1E636-DC48-4F5B-B4F1-A5DFE9BB5EF5}" type="presParOf" srcId="{3C357BF5-BE71-4FED-8E7E-FC26E18AA05E}" destId="{770591A3-7AE1-46E5-B5F1-AB5610FE70FB}" srcOrd="1" destOrd="0" presId="urn:microsoft.com/office/officeart/2009/layout/CirclePictureHierarchy"/>
    <dgm:cxn modelId="{4E65A743-5A1B-40A3-B2D7-9A9DADF5FCE3}" type="presParOf" srcId="{EA469606-92D8-45A9-AC08-33D93457D064}" destId="{AD8F5914-C90B-4DC6-BD28-A80747727017}" srcOrd="1" destOrd="0" presId="urn:microsoft.com/office/officeart/2009/layout/CirclePictureHierarchy"/>
    <dgm:cxn modelId="{F48E2A11-F583-4334-989C-3DC0E0F8744B}" type="presParOf" srcId="{CC505F1C-744E-40EB-B76B-CBD1CB82F338}" destId="{999F3AFF-9880-41D8-83D2-8C5B4E3048CB}" srcOrd="2" destOrd="0" presId="urn:microsoft.com/office/officeart/2009/layout/CirclePictureHierarchy"/>
    <dgm:cxn modelId="{6F8D28F3-6F30-4C0B-B3E1-08D51A2A910B}" type="presParOf" srcId="{CC505F1C-744E-40EB-B76B-CBD1CB82F338}" destId="{69ADC702-715E-4CAF-A9A6-C4F202AFC9B4}" srcOrd="3" destOrd="0" presId="urn:microsoft.com/office/officeart/2009/layout/CirclePictureHierarchy"/>
    <dgm:cxn modelId="{096BD634-E321-45C8-BB68-42AA95DCB403}" type="presParOf" srcId="{69ADC702-715E-4CAF-A9A6-C4F202AFC9B4}" destId="{EDBD0941-8630-4AB5-A886-65FFBA86D9EF}" srcOrd="0" destOrd="0" presId="urn:microsoft.com/office/officeart/2009/layout/CirclePictureHierarchy"/>
    <dgm:cxn modelId="{F6D365AE-856D-475C-A76E-9C7F33A68140}" type="presParOf" srcId="{EDBD0941-8630-4AB5-A886-65FFBA86D9EF}" destId="{85544EBE-BDFA-4F90-A6C3-302FE7BFD8BF}" srcOrd="0" destOrd="0" presId="urn:microsoft.com/office/officeart/2009/layout/CirclePictureHierarchy"/>
    <dgm:cxn modelId="{6FA9E52F-5945-4B90-9466-505934EF3869}" type="presParOf" srcId="{EDBD0941-8630-4AB5-A886-65FFBA86D9EF}" destId="{B3576F54-A235-4143-9566-77D153D52D96}" srcOrd="1" destOrd="0" presId="urn:microsoft.com/office/officeart/2009/layout/CirclePictureHierarchy"/>
    <dgm:cxn modelId="{40B7C776-DF79-4D3D-81E9-6D626EA3D8E9}" type="presParOf" srcId="{69ADC702-715E-4CAF-A9A6-C4F202AFC9B4}" destId="{4266FA48-D7CE-469D-8050-2CE84E7738F4}" srcOrd="1" destOrd="0" presId="urn:microsoft.com/office/officeart/2009/layout/CirclePictureHierarchy"/>
    <dgm:cxn modelId="{7B7B4557-310D-493E-B7F2-3063BC79C105}" type="presParOf" srcId="{4266FA48-D7CE-469D-8050-2CE84E7738F4}" destId="{76EA0676-D723-4135-983C-9B34138BB209}" srcOrd="0" destOrd="0" presId="urn:microsoft.com/office/officeart/2009/layout/CirclePictureHierarchy"/>
    <dgm:cxn modelId="{35CF5334-19C7-4E78-A4AD-D7CF2C396BA6}" type="presParOf" srcId="{4266FA48-D7CE-469D-8050-2CE84E7738F4}" destId="{5DEE1A9B-C746-434A-A4CB-98EC07DD9B04}" srcOrd="1" destOrd="0" presId="urn:microsoft.com/office/officeart/2009/layout/CirclePictureHierarchy"/>
    <dgm:cxn modelId="{0975757C-D7FF-4085-8CD0-E5E6F909E61B}" type="presParOf" srcId="{5DEE1A9B-C746-434A-A4CB-98EC07DD9B04}" destId="{2C03181F-17DE-47C4-931C-BA0C51B16452}" srcOrd="0" destOrd="0" presId="urn:microsoft.com/office/officeart/2009/layout/CirclePictureHierarchy"/>
    <dgm:cxn modelId="{994A647C-201E-4B55-8C2E-954591ABA727}" type="presParOf" srcId="{2C03181F-17DE-47C4-931C-BA0C51B16452}" destId="{69C7503D-D232-43B9-BEE8-E8E5A3E5D956}" srcOrd="0" destOrd="0" presId="urn:microsoft.com/office/officeart/2009/layout/CirclePictureHierarchy"/>
    <dgm:cxn modelId="{EBDA25D8-DF33-4DB0-9735-07C2DF4F92BC}" type="presParOf" srcId="{2C03181F-17DE-47C4-931C-BA0C51B16452}" destId="{B29B7DB8-F951-474C-A035-99CC157A1FBA}" srcOrd="1" destOrd="0" presId="urn:microsoft.com/office/officeart/2009/layout/CirclePictureHierarchy"/>
    <dgm:cxn modelId="{A1D646F2-E1C7-4B0B-BF56-48457098B32D}" type="presParOf" srcId="{5DEE1A9B-C746-434A-A4CB-98EC07DD9B04}" destId="{E0EF8A6B-7284-495A-8667-E3250A94C90E}" srcOrd="1" destOrd="0" presId="urn:microsoft.com/office/officeart/2009/layout/CirclePictureHierarchy"/>
    <dgm:cxn modelId="{F04917F7-573D-4C8C-92E6-60ACCE60CF40}" type="presParOf" srcId="{E0EF8A6B-7284-495A-8667-E3250A94C90E}" destId="{3DA764CF-AD6C-4C81-A9B3-FDBBC636D6A1}" srcOrd="0" destOrd="0" presId="urn:microsoft.com/office/officeart/2009/layout/CirclePictureHierarchy"/>
    <dgm:cxn modelId="{EF56E008-2984-49C6-B497-7055095BC034}" type="presParOf" srcId="{E0EF8A6B-7284-495A-8667-E3250A94C90E}" destId="{B7B986CC-8BA6-491F-AC6E-F05DF2AFAADA}" srcOrd="1" destOrd="0" presId="urn:microsoft.com/office/officeart/2009/layout/CirclePictureHierarchy"/>
    <dgm:cxn modelId="{F888F60C-E522-4391-A117-9F3C672B758F}" type="presParOf" srcId="{B7B986CC-8BA6-491F-AC6E-F05DF2AFAADA}" destId="{8D2F5369-FC65-4FEA-B269-5A8FBEE33DA7}" srcOrd="0" destOrd="0" presId="urn:microsoft.com/office/officeart/2009/layout/CirclePictureHierarchy"/>
    <dgm:cxn modelId="{15D2A1F9-F558-4963-AE69-F3A41DA8EEAD}" type="presParOf" srcId="{8D2F5369-FC65-4FEA-B269-5A8FBEE33DA7}" destId="{BBECC5BC-61FC-4CDB-B1E7-2D1D796F99F1}" srcOrd="0" destOrd="0" presId="urn:microsoft.com/office/officeart/2009/layout/CirclePictureHierarchy"/>
    <dgm:cxn modelId="{E1E0EB96-B209-4DAC-B82D-3266A3AFC57A}" type="presParOf" srcId="{8D2F5369-FC65-4FEA-B269-5A8FBEE33DA7}" destId="{31330FB2-7E14-4DD9-B425-CD137F419C82}" srcOrd="1" destOrd="0" presId="urn:microsoft.com/office/officeart/2009/layout/CirclePictureHierarchy"/>
    <dgm:cxn modelId="{F3117CDE-2332-4468-A595-CD0D51CCB447}" type="presParOf" srcId="{B7B986CC-8BA6-491F-AC6E-F05DF2AFAADA}" destId="{EEBE2FFF-40E4-45E3-8B85-0B4FDF920D06}" srcOrd="1" destOrd="0" presId="urn:microsoft.com/office/officeart/2009/layout/CirclePictureHierarchy"/>
    <dgm:cxn modelId="{178F7994-3143-4A90-95B1-A123281E62E8}" type="presParOf" srcId="{67F65339-3207-49A7-AF8B-8BA862029805}" destId="{DC09B131-872B-47C6-B80F-BF0127C5FA47}" srcOrd="2" destOrd="0" presId="urn:microsoft.com/office/officeart/2009/layout/CirclePictureHierarchy"/>
    <dgm:cxn modelId="{C6535FD4-CE31-47F8-81E3-F18B9B4EA756}" type="presParOf" srcId="{67F65339-3207-49A7-AF8B-8BA862029805}" destId="{A076868C-CACB-4088-970C-B87474AA84AA}" srcOrd="3" destOrd="0" presId="urn:microsoft.com/office/officeart/2009/layout/CirclePictureHierarchy"/>
    <dgm:cxn modelId="{137F5983-DE40-4675-919E-E9C571FE09B4}" type="presParOf" srcId="{A076868C-CACB-4088-970C-B87474AA84AA}" destId="{E6256482-B297-4926-8C6D-CC60FD7F05BA}" srcOrd="0" destOrd="0" presId="urn:microsoft.com/office/officeart/2009/layout/CirclePictureHierarchy"/>
    <dgm:cxn modelId="{CAE3E6D4-4973-403F-B3A8-41E8E0700DFD}" type="presParOf" srcId="{E6256482-B297-4926-8C6D-CC60FD7F05BA}" destId="{82539545-FB88-4340-904F-EEC2F3BA7301}" srcOrd="0" destOrd="0" presId="urn:microsoft.com/office/officeart/2009/layout/CirclePictureHierarchy"/>
    <dgm:cxn modelId="{CC79BBB7-8419-495F-97D3-83B1B9441D54}" type="presParOf" srcId="{E6256482-B297-4926-8C6D-CC60FD7F05BA}" destId="{862A2904-059F-4C68-A8D5-16F2A2CE8D02}" srcOrd="1" destOrd="0" presId="urn:microsoft.com/office/officeart/2009/layout/CirclePictureHierarchy"/>
    <dgm:cxn modelId="{5A22C5D7-6401-4760-83D4-C7C638DC1D93}" type="presParOf" srcId="{A076868C-CACB-4088-970C-B87474AA84AA}" destId="{5A546165-D44E-424D-B05C-469F5562A343}" srcOrd="1" destOrd="0" presId="urn:microsoft.com/office/officeart/2009/layout/CirclePictureHierarchy"/>
    <dgm:cxn modelId="{55769C7B-3D97-47E0-AC53-F0770D2FF852}" type="presParOf" srcId="{67F65339-3207-49A7-AF8B-8BA862029805}" destId="{6A1BD7C5-22D0-4644-B266-09293463D36E}" srcOrd="4" destOrd="0" presId="urn:microsoft.com/office/officeart/2009/layout/CirclePictureHierarchy"/>
    <dgm:cxn modelId="{100817B5-3F6E-4E01-B383-1A89B9883BC3}" type="presParOf" srcId="{67F65339-3207-49A7-AF8B-8BA862029805}" destId="{E578025C-07F6-4966-AF8B-BF8A1D347E5C}" srcOrd="5" destOrd="0" presId="urn:microsoft.com/office/officeart/2009/layout/CirclePictureHierarchy"/>
    <dgm:cxn modelId="{744C8AE5-3DF7-4899-BA5F-35FC1E9EED38}" type="presParOf" srcId="{E578025C-07F6-4966-AF8B-BF8A1D347E5C}" destId="{9FD379B0-A3F9-46B3-8879-6031B69EA3D4}" srcOrd="0" destOrd="0" presId="urn:microsoft.com/office/officeart/2009/layout/CirclePictureHierarchy"/>
    <dgm:cxn modelId="{ECEF1635-67BB-4557-9815-9A78FAB3465E}" type="presParOf" srcId="{9FD379B0-A3F9-46B3-8879-6031B69EA3D4}" destId="{ECCA949C-23FA-46C4-9CD6-A485B138B54D}" srcOrd="0" destOrd="0" presId="urn:microsoft.com/office/officeart/2009/layout/CirclePictureHierarchy"/>
    <dgm:cxn modelId="{C1EE1D4F-7AFB-4DBA-8447-A2C978741BB9}" type="presParOf" srcId="{9FD379B0-A3F9-46B3-8879-6031B69EA3D4}" destId="{365C707D-65C4-4995-98B1-4FA288195E61}" srcOrd="1" destOrd="0" presId="urn:microsoft.com/office/officeart/2009/layout/CirclePictureHierarchy"/>
    <dgm:cxn modelId="{E599AEB3-3B80-417D-8E39-631E688B1946}" type="presParOf" srcId="{E578025C-07F6-4966-AF8B-BF8A1D347E5C}" destId="{0B2036A6-894A-495C-908C-CF89F61ED70D}"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6AAF1-B508-4B2B-878D-B7B79539040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MY"/>
        </a:p>
      </dgm:t>
    </dgm:pt>
    <dgm:pt modelId="{182D7B34-FE91-42A7-8857-14E6B501CBD9}">
      <dgm:prSet phldrT="[Text]"/>
      <dgm:spPr/>
      <dgm:t>
        <a:bodyPr/>
        <a:lstStyle/>
        <a:p>
          <a:r>
            <a:rPr lang="en-US" dirty="0" smtClean="0">
              <a:solidFill>
                <a:schemeClr val="accent6">
                  <a:lumMod val="50000"/>
                </a:schemeClr>
              </a:solidFill>
            </a:rPr>
            <a:t>PRODUCTION DEPARTMENT</a:t>
          </a:r>
          <a:endParaRPr lang="en-MY" dirty="0">
            <a:solidFill>
              <a:schemeClr val="accent6">
                <a:lumMod val="50000"/>
              </a:schemeClr>
            </a:solidFill>
          </a:endParaRPr>
        </a:p>
      </dgm:t>
    </dgm:pt>
    <dgm:pt modelId="{DED00847-D8E9-49E2-A7F3-5D3652BF1EA3}" type="parTrans" cxnId="{4AE09043-D050-41CD-83CD-77DBDCC61379}">
      <dgm:prSet/>
      <dgm:spPr/>
      <dgm:t>
        <a:bodyPr/>
        <a:lstStyle/>
        <a:p>
          <a:endParaRPr lang="en-MY"/>
        </a:p>
      </dgm:t>
    </dgm:pt>
    <dgm:pt modelId="{DC00F031-4CF9-4D10-8A9F-13FA22B98A22}" type="sibTrans" cxnId="{4AE09043-D050-41CD-83CD-77DBDCC61379}">
      <dgm:prSet/>
      <dgm:spPr/>
      <dgm:t>
        <a:bodyPr/>
        <a:lstStyle/>
        <a:p>
          <a:pPr algn="ctr"/>
          <a:endParaRPr lang="en-MY" dirty="0"/>
        </a:p>
      </dgm:t>
    </dgm:pt>
    <dgm:pt modelId="{9C411DA3-BEC5-4901-8F52-4B375334AC8B}">
      <dgm:prSet phldrT="[Text]"/>
      <dgm:spPr/>
      <dgm:t>
        <a:bodyPr/>
        <a:lstStyle/>
        <a:p>
          <a:r>
            <a:rPr lang="en-US" dirty="0" smtClean="0">
              <a:solidFill>
                <a:schemeClr val="accent6">
                  <a:lumMod val="50000"/>
                </a:schemeClr>
              </a:solidFill>
            </a:rPr>
            <a:t>ADMINISTRATION DEPARTMENT </a:t>
          </a:r>
          <a:endParaRPr lang="en-MY" dirty="0">
            <a:solidFill>
              <a:schemeClr val="accent6">
                <a:lumMod val="50000"/>
              </a:schemeClr>
            </a:solidFill>
          </a:endParaRPr>
        </a:p>
      </dgm:t>
    </dgm:pt>
    <dgm:pt modelId="{FF7C8DC9-FF5A-4F8F-BC95-EA30FDCD3AD9}" type="sibTrans" cxnId="{7D487042-7EB2-496B-A7AE-4CEAD1C58FD9}">
      <dgm:prSet/>
      <dgm:spPr/>
      <dgm:t>
        <a:bodyPr/>
        <a:lstStyle/>
        <a:p>
          <a:pPr algn="ctr"/>
          <a:endParaRPr lang="en-MY" dirty="0"/>
        </a:p>
      </dgm:t>
    </dgm:pt>
    <dgm:pt modelId="{25091F25-CDF8-4C76-BA5C-73F9FB9F8EC9}" type="parTrans" cxnId="{7D487042-7EB2-496B-A7AE-4CEAD1C58FD9}">
      <dgm:prSet/>
      <dgm:spPr/>
      <dgm:t>
        <a:bodyPr/>
        <a:lstStyle/>
        <a:p>
          <a:endParaRPr lang="en-MY"/>
        </a:p>
      </dgm:t>
    </dgm:pt>
    <dgm:pt modelId="{C70A3A8B-1A7E-43DF-9F78-F96745DBDAB7}">
      <dgm:prSet phldrT="[Text]" custT="1"/>
      <dgm:spPr/>
      <dgm:t>
        <a:bodyPr/>
        <a:lstStyle/>
        <a:p>
          <a:r>
            <a:rPr lang="en-US" sz="600" dirty="0" smtClean="0">
              <a:solidFill>
                <a:schemeClr val="accent6">
                  <a:lumMod val="75000"/>
                </a:schemeClr>
              </a:solidFill>
            </a:rPr>
            <a:t>GENERAL MANAGER</a:t>
          </a:r>
        </a:p>
        <a:p>
          <a:r>
            <a:rPr lang="en-US" sz="600" dirty="0" smtClean="0"/>
            <a:t>JA’AFAR BIN OTHMAN</a:t>
          </a:r>
          <a:endParaRPr lang="en-MY" sz="600" dirty="0"/>
        </a:p>
      </dgm:t>
    </dgm:pt>
    <dgm:pt modelId="{5B150B02-7A3F-48C6-A3EA-F277BCD9562E}" type="sibTrans" cxnId="{B18EA000-596A-4FF9-AB1D-F7FBED175216}">
      <dgm:prSet/>
      <dgm:spPr/>
      <dgm:t>
        <a:bodyPr/>
        <a:lstStyle/>
        <a:p>
          <a:endParaRPr lang="en-MY"/>
        </a:p>
      </dgm:t>
    </dgm:pt>
    <dgm:pt modelId="{15D90302-E238-4910-BA74-59E6A66EBE53}" type="parTrans" cxnId="{B18EA000-596A-4FF9-AB1D-F7FBED175216}">
      <dgm:prSet/>
      <dgm:spPr/>
      <dgm:t>
        <a:bodyPr/>
        <a:lstStyle/>
        <a:p>
          <a:endParaRPr lang="en-MY"/>
        </a:p>
      </dgm:t>
    </dgm:pt>
    <dgm:pt modelId="{B0C0FEBB-3092-40C0-ACBD-03B31F2652D2}">
      <dgm:prSet/>
      <dgm:spPr/>
      <dgm:t>
        <a:bodyPr/>
        <a:lstStyle/>
        <a:p>
          <a:r>
            <a:rPr lang="en-US" dirty="0" smtClean="0">
              <a:solidFill>
                <a:schemeClr val="accent6">
                  <a:lumMod val="75000"/>
                </a:schemeClr>
              </a:solidFill>
            </a:rPr>
            <a:t>SENIOR SUPERVISOR</a:t>
          </a:r>
        </a:p>
        <a:p>
          <a:r>
            <a:rPr lang="en-US" dirty="0" smtClean="0">
              <a:solidFill>
                <a:schemeClr val="tx1"/>
              </a:solidFill>
            </a:rPr>
            <a:t>YUSNAIZI BIN ZAKARIA</a:t>
          </a:r>
          <a:endParaRPr lang="en-MY" dirty="0">
            <a:solidFill>
              <a:schemeClr val="tx1"/>
            </a:solidFill>
          </a:endParaRPr>
        </a:p>
      </dgm:t>
    </dgm:pt>
    <dgm:pt modelId="{A471A60D-B021-4957-9A68-6129A4401BA9}" type="parTrans" cxnId="{E63CFE7D-E840-4066-841E-0EEF2F4FFB6A}">
      <dgm:prSet/>
      <dgm:spPr/>
      <dgm:t>
        <a:bodyPr/>
        <a:lstStyle/>
        <a:p>
          <a:endParaRPr lang="en-MY"/>
        </a:p>
      </dgm:t>
    </dgm:pt>
    <dgm:pt modelId="{3AA96544-FFC2-4A1B-8857-FCD1A3A46401}" type="sibTrans" cxnId="{E63CFE7D-E840-4066-841E-0EEF2F4FFB6A}">
      <dgm:prSet/>
      <dgm:spPr/>
      <dgm:t>
        <a:bodyPr/>
        <a:lstStyle/>
        <a:p>
          <a:endParaRPr lang="en-MY" dirty="0"/>
        </a:p>
      </dgm:t>
    </dgm:pt>
    <dgm:pt modelId="{69F2123D-C9A7-41B3-A364-6EC6A7A8F972}">
      <dgm:prSet/>
      <dgm:spPr/>
      <dgm:t>
        <a:bodyPr/>
        <a:lstStyle/>
        <a:p>
          <a:r>
            <a:rPr lang="en-US" dirty="0" smtClean="0">
              <a:solidFill>
                <a:schemeClr val="accent6">
                  <a:lumMod val="50000"/>
                </a:schemeClr>
              </a:solidFill>
            </a:rPr>
            <a:t>MACHINING</a:t>
          </a:r>
          <a:endParaRPr lang="en-MY" dirty="0">
            <a:solidFill>
              <a:schemeClr val="accent6">
                <a:lumMod val="50000"/>
              </a:schemeClr>
            </a:solidFill>
          </a:endParaRPr>
        </a:p>
      </dgm:t>
    </dgm:pt>
    <dgm:pt modelId="{A1ECFDCE-CADB-4809-AF4A-2BE43EA9A25D}" type="parTrans" cxnId="{EC1FC840-916A-4606-A0ED-71F9D1585E4C}">
      <dgm:prSet/>
      <dgm:spPr/>
      <dgm:t>
        <a:bodyPr/>
        <a:lstStyle/>
        <a:p>
          <a:endParaRPr lang="en-MY"/>
        </a:p>
      </dgm:t>
    </dgm:pt>
    <dgm:pt modelId="{AB3BC611-FC62-4EE3-AA3F-67CBE1B7C018}" type="sibTrans" cxnId="{EC1FC840-916A-4606-A0ED-71F9D1585E4C}">
      <dgm:prSet/>
      <dgm:spPr/>
      <dgm:t>
        <a:bodyPr/>
        <a:lstStyle/>
        <a:p>
          <a:endParaRPr lang="en-MY" dirty="0"/>
        </a:p>
      </dgm:t>
    </dgm:pt>
    <dgm:pt modelId="{55BA3B26-7CEC-4925-A68D-7F56AB510974}">
      <dgm:prSet/>
      <dgm:spPr/>
      <dgm:t>
        <a:bodyPr/>
        <a:lstStyle/>
        <a:p>
          <a:r>
            <a:rPr lang="en-US" dirty="0" smtClean="0">
              <a:solidFill>
                <a:schemeClr val="accent6">
                  <a:lumMod val="75000"/>
                </a:schemeClr>
              </a:solidFill>
            </a:rPr>
            <a:t>FINANCE &amp; ADMIN EXECUTIVE</a:t>
          </a:r>
        </a:p>
        <a:p>
          <a:r>
            <a:rPr lang="en-US" dirty="0" smtClean="0">
              <a:solidFill>
                <a:schemeClr val="tx1"/>
              </a:solidFill>
            </a:rPr>
            <a:t>NURUL FADIDATUL ASMA</a:t>
          </a:r>
          <a:endParaRPr lang="en-MY" dirty="0">
            <a:solidFill>
              <a:schemeClr val="tx1"/>
            </a:solidFill>
          </a:endParaRPr>
        </a:p>
      </dgm:t>
    </dgm:pt>
    <dgm:pt modelId="{670AF16D-8179-45F4-91E6-38CE73C5EB88}" type="parTrans" cxnId="{4D14F4A7-4AC9-4641-99F2-6B4C2F78350E}">
      <dgm:prSet/>
      <dgm:spPr/>
      <dgm:t>
        <a:bodyPr/>
        <a:lstStyle/>
        <a:p>
          <a:endParaRPr lang="en-MY"/>
        </a:p>
      </dgm:t>
    </dgm:pt>
    <dgm:pt modelId="{D55BC482-74EC-4734-8C81-4AF56C7CECEC}" type="sibTrans" cxnId="{4D14F4A7-4AC9-4641-99F2-6B4C2F78350E}">
      <dgm:prSet/>
      <dgm:spPr/>
      <dgm:t>
        <a:bodyPr/>
        <a:lstStyle/>
        <a:p>
          <a:endParaRPr lang="en-MY"/>
        </a:p>
      </dgm:t>
    </dgm:pt>
    <dgm:pt modelId="{8BE3A167-4F02-4468-80B3-3BDD8774534D}">
      <dgm:prSet/>
      <dgm:spPr/>
      <dgm:t>
        <a:bodyPr/>
        <a:lstStyle/>
        <a:p>
          <a:r>
            <a:rPr lang="en-US" dirty="0" smtClean="0">
              <a:solidFill>
                <a:schemeClr val="accent6">
                  <a:lumMod val="50000"/>
                </a:schemeClr>
              </a:solidFill>
            </a:rPr>
            <a:t>CNC</a:t>
          </a:r>
          <a:endParaRPr lang="en-MY" dirty="0">
            <a:solidFill>
              <a:schemeClr val="accent6">
                <a:lumMod val="50000"/>
              </a:schemeClr>
            </a:solidFill>
          </a:endParaRPr>
        </a:p>
      </dgm:t>
    </dgm:pt>
    <dgm:pt modelId="{CC2EFE1E-310D-4C9D-83F6-C1AE7824A62E}" type="sibTrans" cxnId="{09323DC3-0102-42F1-BC6E-346B0D0593C0}">
      <dgm:prSet/>
      <dgm:spPr/>
      <dgm:t>
        <a:bodyPr/>
        <a:lstStyle/>
        <a:p>
          <a:endParaRPr lang="en-MY"/>
        </a:p>
      </dgm:t>
    </dgm:pt>
    <dgm:pt modelId="{B2D0CEE2-6967-4146-80B6-AED1EBEB61FD}" type="parTrans" cxnId="{09323DC3-0102-42F1-BC6E-346B0D0593C0}">
      <dgm:prSet/>
      <dgm:spPr/>
      <dgm:t>
        <a:bodyPr/>
        <a:lstStyle/>
        <a:p>
          <a:endParaRPr lang="en-MY"/>
        </a:p>
      </dgm:t>
    </dgm:pt>
    <dgm:pt modelId="{0ED33E11-B007-47EC-BC00-C692FF5EFE43}">
      <dgm:prSet/>
      <dgm:spPr/>
      <dgm:t>
        <a:bodyPr/>
        <a:lstStyle/>
        <a:p>
          <a:r>
            <a:rPr lang="en-US" dirty="0" smtClean="0">
              <a:solidFill>
                <a:schemeClr val="accent6">
                  <a:lumMod val="50000"/>
                </a:schemeClr>
              </a:solidFill>
            </a:rPr>
            <a:t>PRODUCT INSPECTION</a:t>
          </a:r>
          <a:endParaRPr lang="en-MY" dirty="0">
            <a:solidFill>
              <a:schemeClr val="accent6">
                <a:lumMod val="50000"/>
              </a:schemeClr>
            </a:solidFill>
          </a:endParaRPr>
        </a:p>
      </dgm:t>
    </dgm:pt>
    <dgm:pt modelId="{3A01B742-6B9B-4CAC-8E7C-58AB13152F83}" type="parTrans" cxnId="{4294170A-5450-4453-8515-39EBA68AF60C}">
      <dgm:prSet/>
      <dgm:spPr/>
      <dgm:t>
        <a:bodyPr/>
        <a:lstStyle/>
        <a:p>
          <a:endParaRPr lang="en-MY"/>
        </a:p>
      </dgm:t>
    </dgm:pt>
    <dgm:pt modelId="{E1F8F830-AE53-49EA-89E1-09B5AC93B73F}" type="sibTrans" cxnId="{4294170A-5450-4453-8515-39EBA68AF60C}">
      <dgm:prSet/>
      <dgm:spPr/>
      <dgm:t>
        <a:bodyPr/>
        <a:lstStyle/>
        <a:p>
          <a:endParaRPr lang="en-MY"/>
        </a:p>
      </dgm:t>
    </dgm:pt>
    <dgm:pt modelId="{0A3BF60D-66EF-42FE-A1D6-45B3EC1B0B42}">
      <dgm:prSet/>
      <dgm:spPr/>
      <dgm:t>
        <a:bodyPr/>
        <a:lstStyle/>
        <a:p>
          <a:r>
            <a:rPr lang="en-US" dirty="0" smtClean="0">
              <a:solidFill>
                <a:schemeClr val="accent6">
                  <a:lumMod val="50000"/>
                </a:schemeClr>
              </a:solidFill>
            </a:rPr>
            <a:t>WELDING</a:t>
          </a:r>
          <a:endParaRPr lang="en-MY" dirty="0">
            <a:solidFill>
              <a:schemeClr val="accent6">
                <a:lumMod val="50000"/>
              </a:schemeClr>
            </a:solidFill>
          </a:endParaRPr>
        </a:p>
      </dgm:t>
    </dgm:pt>
    <dgm:pt modelId="{965C79FF-3E43-461A-B6FB-1783B2A06BE5}" type="parTrans" cxnId="{36543DD7-9486-4DD1-9A0F-AC00E0414004}">
      <dgm:prSet/>
      <dgm:spPr/>
      <dgm:t>
        <a:bodyPr/>
        <a:lstStyle/>
        <a:p>
          <a:endParaRPr lang="en-MY"/>
        </a:p>
      </dgm:t>
    </dgm:pt>
    <dgm:pt modelId="{2C8C7CAA-A3B0-438A-AC3D-881C064ED982}" type="sibTrans" cxnId="{36543DD7-9486-4DD1-9A0F-AC00E0414004}">
      <dgm:prSet/>
      <dgm:spPr/>
      <dgm:t>
        <a:bodyPr/>
        <a:lstStyle/>
        <a:p>
          <a:endParaRPr lang="en-MY"/>
        </a:p>
      </dgm:t>
    </dgm:pt>
    <dgm:pt modelId="{75FF15B7-8856-4A66-969D-4B748D6AD3A8}">
      <dgm:prSet/>
      <dgm:spPr/>
      <dgm:t>
        <a:bodyPr/>
        <a:lstStyle/>
        <a:p>
          <a:r>
            <a:rPr lang="en-US" dirty="0" smtClean="0">
              <a:solidFill>
                <a:schemeClr val="accent6">
                  <a:lumMod val="50000"/>
                </a:schemeClr>
              </a:solidFill>
            </a:rPr>
            <a:t>MANUAL</a:t>
          </a:r>
          <a:endParaRPr lang="en-MY" dirty="0">
            <a:solidFill>
              <a:schemeClr val="accent6">
                <a:lumMod val="50000"/>
              </a:schemeClr>
            </a:solidFill>
          </a:endParaRPr>
        </a:p>
      </dgm:t>
    </dgm:pt>
    <dgm:pt modelId="{1429FDC8-E15A-4E0B-AECB-B315EF582F21}" type="parTrans" cxnId="{CB57B36A-78D3-4DEE-B84B-66D33D6A5F83}">
      <dgm:prSet/>
      <dgm:spPr/>
      <dgm:t>
        <a:bodyPr/>
        <a:lstStyle/>
        <a:p>
          <a:endParaRPr lang="en-MY"/>
        </a:p>
      </dgm:t>
    </dgm:pt>
    <dgm:pt modelId="{F1594B48-3E0A-4905-B65E-6186FB8886BA}" type="sibTrans" cxnId="{CB57B36A-78D3-4DEE-B84B-66D33D6A5F83}">
      <dgm:prSet/>
      <dgm:spPr/>
      <dgm:t>
        <a:bodyPr/>
        <a:lstStyle/>
        <a:p>
          <a:endParaRPr lang="en-MY"/>
        </a:p>
      </dgm:t>
    </dgm:pt>
    <dgm:pt modelId="{9CC8165F-2C5A-4522-ACE2-6005A407CB55}">
      <dgm:prSet/>
      <dgm:spPr/>
      <dgm:t>
        <a:bodyPr/>
        <a:lstStyle/>
        <a:p>
          <a:r>
            <a:rPr lang="en-US" dirty="0" smtClean="0">
              <a:solidFill>
                <a:schemeClr val="accent6">
                  <a:lumMod val="50000"/>
                </a:schemeClr>
              </a:solidFill>
            </a:rPr>
            <a:t>QUALITY CONTROL</a:t>
          </a:r>
          <a:endParaRPr lang="en-MY" dirty="0">
            <a:solidFill>
              <a:schemeClr val="accent6">
                <a:lumMod val="50000"/>
              </a:schemeClr>
            </a:solidFill>
          </a:endParaRPr>
        </a:p>
      </dgm:t>
    </dgm:pt>
    <dgm:pt modelId="{94D419C4-1550-4C4A-9A22-AABE894B07E7}" type="parTrans" cxnId="{22A07FCC-B39E-4FE7-8FD4-BD1FDBEE34C1}">
      <dgm:prSet/>
      <dgm:spPr/>
      <dgm:t>
        <a:bodyPr/>
        <a:lstStyle/>
        <a:p>
          <a:endParaRPr lang="en-MY"/>
        </a:p>
      </dgm:t>
    </dgm:pt>
    <dgm:pt modelId="{0E4DBAAF-1855-4583-A8C5-C25F9813E099}" type="sibTrans" cxnId="{22A07FCC-B39E-4FE7-8FD4-BD1FDBEE34C1}">
      <dgm:prSet/>
      <dgm:spPr/>
      <dgm:t>
        <a:bodyPr/>
        <a:lstStyle/>
        <a:p>
          <a:endParaRPr lang="en-MY"/>
        </a:p>
      </dgm:t>
    </dgm:pt>
    <dgm:pt modelId="{E55EA856-849E-4424-8F15-8802967AD371}">
      <dgm:prSet/>
      <dgm:spPr/>
      <dgm:t>
        <a:bodyPr/>
        <a:lstStyle/>
        <a:p>
          <a:r>
            <a:rPr lang="en-US" dirty="0" smtClean="0">
              <a:solidFill>
                <a:schemeClr val="accent6">
                  <a:lumMod val="50000"/>
                </a:schemeClr>
              </a:solidFill>
            </a:rPr>
            <a:t>QUALITY ASSURANCE</a:t>
          </a:r>
          <a:endParaRPr lang="en-MY" dirty="0">
            <a:solidFill>
              <a:schemeClr val="accent6">
                <a:lumMod val="50000"/>
              </a:schemeClr>
            </a:solidFill>
          </a:endParaRPr>
        </a:p>
      </dgm:t>
    </dgm:pt>
    <dgm:pt modelId="{CA1F92DC-D99B-435F-B502-C2D4DEFD9238}" type="parTrans" cxnId="{5271BF7A-52F8-4E17-A02C-BC0B9CF47982}">
      <dgm:prSet/>
      <dgm:spPr/>
      <dgm:t>
        <a:bodyPr/>
        <a:lstStyle/>
        <a:p>
          <a:endParaRPr lang="en-MY"/>
        </a:p>
      </dgm:t>
    </dgm:pt>
    <dgm:pt modelId="{604AC463-870A-4106-9A16-6693565577A7}" type="sibTrans" cxnId="{5271BF7A-52F8-4E17-A02C-BC0B9CF47982}">
      <dgm:prSet/>
      <dgm:spPr/>
      <dgm:t>
        <a:bodyPr/>
        <a:lstStyle/>
        <a:p>
          <a:endParaRPr lang="en-MY"/>
        </a:p>
      </dgm:t>
    </dgm:pt>
    <dgm:pt modelId="{7B96038B-D4F9-479F-A6B4-9ABFB41260C4}">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12664222-3B63-4CC6-9C99-C7AB87FFE5EB}" type="parTrans" cxnId="{D43B7122-28EF-4A74-AF6E-4B14FD6F59FD}">
      <dgm:prSet/>
      <dgm:spPr/>
      <dgm:t>
        <a:bodyPr/>
        <a:lstStyle/>
        <a:p>
          <a:endParaRPr lang="en-MY"/>
        </a:p>
      </dgm:t>
    </dgm:pt>
    <dgm:pt modelId="{3003229D-50DC-4174-81C9-86473009E359}" type="sibTrans" cxnId="{D43B7122-28EF-4A74-AF6E-4B14FD6F59FD}">
      <dgm:prSet/>
      <dgm:spPr/>
      <dgm:t>
        <a:bodyPr/>
        <a:lstStyle/>
        <a:p>
          <a:endParaRPr lang="en-MY"/>
        </a:p>
      </dgm:t>
    </dgm:pt>
    <dgm:pt modelId="{6A680A82-B431-45C3-823D-C781BD83AFC7}">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35F94428-18AA-4EAD-90F5-82BCA5DACC9B}" type="parTrans" cxnId="{E76C1A4D-4118-4534-92DC-B72058A6DD46}">
      <dgm:prSet/>
      <dgm:spPr/>
      <dgm:t>
        <a:bodyPr/>
        <a:lstStyle/>
        <a:p>
          <a:endParaRPr lang="en-MY"/>
        </a:p>
      </dgm:t>
    </dgm:pt>
    <dgm:pt modelId="{11C23F36-FCF1-486D-BF46-C1040BC8A5A8}" type="sibTrans" cxnId="{E76C1A4D-4118-4534-92DC-B72058A6DD46}">
      <dgm:prSet/>
      <dgm:spPr/>
      <dgm:t>
        <a:bodyPr/>
        <a:lstStyle/>
        <a:p>
          <a:endParaRPr lang="en-MY"/>
        </a:p>
      </dgm:t>
    </dgm:pt>
    <dgm:pt modelId="{4C97C3F8-6300-45AD-BCE6-E0EBAF3C5A15}">
      <dgm:prSet/>
      <dgm:spPr/>
      <dgm:t>
        <a:bodyPr/>
        <a:lstStyle/>
        <a:p>
          <a:r>
            <a:rPr lang="en-US" dirty="0" smtClean="0">
              <a:solidFill>
                <a:schemeClr val="accent6">
                  <a:lumMod val="75000"/>
                </a:schemeClr>
              </a:solidFill>
            </a:rPr>
            <a:t>OPERATOR</a:t>
          </a:r>
          <a:endParaRPr lang="en-MY" dirty="0">
            <a:solidFill>
              <a:schemeClr val="accent6">
                <a:lumMod val="75000"/>
              </a:schemeClr>
            </a:solidFill>
          </a:endParaRPr>
        </a:p>
      </dgm:t>
    </dgm:pt>
    <dgm:pt modelId="{313AAD36-0F80-4D81-9393-08CB62400C81}" type="parTrans" cxnId="{D240245A-42FC-4728-AE23-E05F8125626B}">
      <dgm:prSet/>
      <dgm:spPr/>
      <dgm:t>
        <a:bodyPr/>
        <a:lstStyle/>
        <a:p>
          <a:endParaRPr lang="en-MY"/>
        </a:p>
      </dgm:t>
    </dgm:pt>
    <dgm:pt modelId="{D166F759-93A4-403D-99CA-2D1A0E5CF0B0}" type="sibTrans" cxnId="{D240245A-42FC-4728-AE23-E05F8125626B}">
      <dgm:prSet/>
      <dgm:spPr/>
      <dgm:t>
        <a:bodyPr/>
        <a:lstStyle/>
        <a:p>
          <a:endParaRPr lang="en-MY"/>
        </a:p>
      </dgm:t>
    </dgm:pt>
    <dgm:pt modelId="{75C4ED1D-C5C9-49CC-B82C-7BD652A44C3D}">
      <dgm:prSet/>
      <dgm:spPr/>
      <dgm:t>
        <a:bodyPr/>
        <a:lstStyle/>
        <a:p>
          <a:r>
            <a:rPr lang="en-US" dirty="0" smtClean="0">
              <a:solidFill>
                <a:schemeClr val="accent6">
                  <a:lumMod val="75000"/>
                </a:schemeClr>
              </a:solidFill>
            </a:rPr>
            <a:t>OPERATOR</a:t>
          </a:r>
          <a:endParaRPr lang="en-MY" dirty="0">
            <a:solidFill>
              <a:schemeClr val="accent6">
                <a:lumMod val="75000"/>
              </a:schemeClr>
            </a:solidFill>
          </a:endParaRPr>
        </a:p>
      </dgm:t>
    </dgm:pt>
    <dgm:pt modelId="{220B07D0-E87E-494C-A169-B1D9F3F5E20C}" type="parTrans" cxnId="{0D24A22E-CB3C-4CF5-9A81-92FE7F56054B}">
      <dgm:prSet/>
      <dgm:spPr/>
      <dgm:t>
        <a:bodyPr/>
        <a:lstStyle/>
        <a:p>
          <a:endParaRPr lang="en-MY"/>
        </a:p>
      </dgm:t>
    </dgm:pt>
    <dgm:pt modelId="{759023A1-C093-496F-B602-87D5D6DA5456}" type="sibTrans" cxnId="{0D24A22E-CB3C-4CF5-9A81-92FE7F56054B}">
      <dgm:prSet/>
      <dgm:spPr/>
      <dgm:t>
        <a:bodyPr/>
        <a:lstStyle/>
        <a:p>
          <a:endParaRPr lang="en-MY"/>
        </a:p>
      </dgm:t>
    </dgm:pt>
    <dgm:pt modelId="{29DBCFBA-E8CF-4F55-AF5A-3CC41D5DC1F5}">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4B12EDF3-9D7F-4247-A601-BC66B74A9563}" type="parTrans" cxnId="{174CA9BF-A435-4728-8BAC-ACCDE8D7BC4F}">
      <dgm:prSet/>
      <dgm:spPr/>
      <dgm:t>
        <a:bodyPr/>
        <a:lstStyle/>
        <a:p>
          <a:endParaRPr lang="en-MY"/>
        </a:p>
      </dgm:t>
    </dgm:pt>
    <dgm:pt modelId="{10D5E94F-76EF-4094-8445-5CADB27C23BF}" type="sibTrans" cxnId="{174CA9BF-A435-4728-8BAC-ACCDE8D7BC4F}">
      <dgm:prSet/>
      <dgm:spPr/>
      <dgm:t>
        <a:bodyPr/>
        <a:lstStyle/>
        <a:p>
          <a:endParaRPr lang="en-MY"/>
        </a:p>
      </dgm:t>
    </dgm:pt>
    <dgm:pt modelId="{7868975E-4764-49F5-A74F-2D5378818131}">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416341E3-8500-4DBE-9C13-262A9C487CAA}" type="parTrans" cxnId="{B8858763-D323-41D2-9813-AB654D457063}">
      <dgm:prSet/>
      <dgm:spPr/>
      <dgm:t>
        <a:bodyPr/>
        <a:lstStyle/>
        <a:p>
          <a:endParaRPr lang="en-MY"/>
        </a:p>
      </dgm:t>
    </dgm:pt>
    <dgm:pt modelId="{DCB019D9-5DEA-4B50-8D28-F1EC66398A3A}" type="sibTrans" cxnId="{B8858763-D323-41D2-9813-AB654D457063}">
      <dgm:prSet/>
      <dgm:spPr/>
      <dgm:t>
        <a:bodyPr/>
        <a:lstStyle/>
        <a:p>
          <a:endParaRPr lang="en-MY"/>
        </a:p>
      </dgm:t>
    </dgm:pt>
    <dgm:pt modelId="{A473D462-DE41-460B-92EB-A8057C764C51}">
      <dgm:prSet/>
      <dgm:spPr/>
      <dgm:t>
        <a:bodyPr/>
        <a:lstStyle/>
        <a:p>
          <a:r>
            <a:rPr lang="en-US" dirty="0" smtClean="0">
              <a:solidFill>
                <a:schemeClr val="accent6">
                  <a:lumMod val="75000"/>
                </a:schemeClr>
              </a:solidFill>
            </a:rPr>
            <a:t>LEADER</a:t>
          </a:r>
          <a:endParaRPr lang="en-MY" dirty="0">
            <a:solidFill>
              <a:schemeClr val="accent6">
                <a:lumMod val="75000"/>
              </a:schemeClr>
            </a:solidFill>
          </a:endParaRPr>
        </a:p>
      </dgm:t>
    </dgm:pt>
    <dgm:pt modelId="{4964D393-17C8-4680-BEC5-5316B953F719}" type="parTrans" cxnId="{D6C11C45-D1EE-4D42-90B1-4F3F6FCD7EFC}">
      <dgm:prSet/>
      <dgm:spPr/>
      <dgm:t>
        <a:bodyPr/>
        <a:lstStyle/>
        <a:p>
          <a:endParaRPr lang="en-MY"/>
        </a:p>
      </dgm:t>
    </dgm:pt>
    <dgm:pt modelId="{36603030-E436-4D04-BA51-7538F8808698}" type="sibTrans" cxnId="{D6C11C45-D1EE-4D42-90B1-4F3F6FCD7EFC}">
      <dgm:prSet/>
      <dgm:spPr/>
      <dgm:t>
        <a:bodyPr/>
        <a:lstStyle/>
        <a:p>
          <a:endParaRPr lang="en-MY"/>
        </a:p>
      </dgm:t>
    </dgm:pt>
    <dgm:pt modelId="{977D508A-4EA7-4CF1-B7A6-7C5312931C0C}">
      <dgm:prSet/>
      <dgm:spPr/>
      <dgm:t>
        <a:bodyPr/>
        <a:lstStyle/>
        <a:p>
          <a:r>
            <a:rPr lang="en-US" dirty="0" smtClean="0">
              <a:solidFill>
                <a:schemeClr val="accent6">
                  <a:lumMod val="75000"/>
                </a:schemeClr>
              </a:solidFill>
            </a:rPr>
            <a:t>TECHNICIAN</a:t>
          </a:r>
          <a:endParaRPr lang="en-MY" dirty="0">
            <a:solidFill>
              <a:schemeClr val="accent6">
                <a:lumMod val="75000"/>
              </a:schemeClr>
            </a:solidFill>
          </a:endParaRPr>
        </a:p>
      </dgm:t>
    </dgm:pt>
    <dgm:pt modelId="{75C215F8-F0FA-4454-B1DC-46A96421BCC1}" type="parTrans" cxnId="{1FBE215B-FC3E-482D-8B69-67BA79851EEA}">
      <dgm:prSet/>
      <dgm:spPr/>
      <dgm:t>
        <a:bodyPr/>
        <a:lstStyle/>
        <a:p>
          <a:endParaRPr lang="en-MY"/>
        </a:p>
      </dgm:t>
    </dgm:pt>
    <dgm:pt modelId="{AED49714-DFFA-43E3-BE23-C726287B843F}" type="sibTrans" cxnId="{1FBE215B-FC3E-482D-8B69-67BA79851EEA}">
      <dgm:prSet/>
      <dgm:spPr/>
      <dgm:t>
        <a:bodyPr/>
        <a:lstStyle/>
        <a:p>
          <a:endParaRPr lang="en-MY"/>
        </a:p>
      </dgm:t>
    </dgm:pt>
    <dgm:pt modelId="{38F6EBD6-B1A8-4EAF-B9D2-68DB53B5D37F}">
      <dgm:prSet/>
      <dgm:spPr/>
      <dgm:t>
        <a:bodyPr/>
        <a:lstStyle/>
        <a:p>
          <a:r>
            <a:rPr lang="en-US" dirty="0" smtClean="0">
              <a:solidFill>
                <a:schemeClr val="accent6">
                  <a:lumMod val="75000"/>
                </a:schemeClr>
              </a:solidFill>
            </a:rPr>
            <a:t>TECHNICIAN</a:t>
          </a:r>
          <a:endParaRPr lang="en-MY" dirty="0">
            <a:solidFill>
              <a:schemeClr val="accent6">
                <a:lumMod val="75000"/>
              </a:schemeClr>
            </a:solidFill>
          </a:endParaRPr>
        </a:p>
      </dgm:t>
    </dgm:pt>
    <dgm:pt modelId="{C2ECFE57-CAE3-4A9B-9EF0-128D4843C140}" type="parTrans" cxnId="{00745287-B24D-4335-A0A1-4EB9C11545DF}">
      <dgm:prSet/>
      <dgm:spPr/>
      <dgm:t>
        <a:bodyPr/>
        <a:lstStyle/>
        <a:p>
          <a:endParaRPr lang="en-MY"/>
        </a:p>
      </dgm:t>
    </dgm:pt>
    <dgm:pt modelId="{DB703BF2-3CFC-43DE-94E2-A751DDB4A246}" type="sibTrans" cxnId="{00745287-B24D-4335-A0A1-4EB9C11545DF}">
      <dgm:prSet/>
      <dgm:spPr/>
      <dgm:t>
        <a:bodyPr/>
        <a:lstStyle/>
        <a:p>
          <a:endParaRPr lang="en-MY"/>
        </a:p>
      </dgm:t>
    </dgm:pt>
    <dgm:pt modelId="{30078834-D4A6-4A4E-B5E5-354FC200C352}">
      <dgm:prSet/>
      <dgm:spPr/>
      <dgm:t>
        <a:bodyPr/>
        <a:lstStyle/>
        <a:p>
          <a:r>
            <a:rPr lang="en-US" dirty="0" smtClean="0">
              <a:solidFill>
                <a:schemeClr val="accent6">
                  <a:lumMod val="75000"/>
                </a:schemeClr>
              </a:solidFill>
            </a:rPr>
            <a:t>TECHNICIAN</a:t>
          </a:r>
          <a:endParaRPr lang="en-MY" dirty="0">
            <a:solidFill>
              <a:schemeClr val="accent6">
                <a:lumMod val="75000"/>
              </a:schemeClr>
            </a:solidFill>
          </a:endParaRPr>
        </a:p>
      </dgm:t>
    </dgm:pt>
    <dgm:pt modelId="{6D488D0D-EAA5-47FB-AFD2-8C585B5366C5}" type="parTrans" cxnId="{3AC42D28-8234-4519-8EB4-759481B2F12C}">
      <dgm:prSet/>
      <dgm:spPr/>
      <dgm:t>
        <a:bodyPr/>
        <a:lstStyle/>
        <a:p>
          <a:endParaRPr lang="en-MY"/>
        </a:p>
      </dgm:t>
    </dgm:pt>
    <dgm:pt modelId="{7155EBBB-BBED-4CD1-AE05-3802C67C5557}" type="sibTrans" cxnId="{3AC42D28-8234-4519-8EB4-759481B2F12C}">
      <dgm:prSet/>
      <dgm:spPr/>
      <dgm:t>
        <a:bodyPr/>
        <a:lstStyle/>
        <a:p>
          <a:endParaRPr lang="en-MY"/>
        </a:p>
      </dgm:t>
    </dgm:pt>
    <dgm:pt modelId="{045A1DD6-454B-4A32-8BFA-ADCE5FAD2FBB}">
      <dgm:prSet/>
      <dgm:spPr/>
      <dgm:t>
        <a:bodyPr/>
        <a:lstStyle/>
        <a:p>
          <a:r>
            <a:rPr lang="en-US" dirty="0" smtClean="0">
              <a:solidFill>
                <a:schemeClr val="accent6">
                  <a:lumMod val="75000"/>
                </a:schemeClr>
              </a:solidFill>
            </a:rPr>
            <a:t>PROCESS ENGINEER</a:t>
          </a:r>
        </a:p>
        <a:p>
          <a:r>
            <a:rPr lang="en-US" dirty="0" smtClean="0">
              <a:solidFill>
                <a:schemeClr val="tx1"/>
              </a:solidFill>
            </a:rPr>
            <a:t>MOHAMAD SHAIFOL BIN MD JALIL</a:t>
          </a:r>
          <a:endParaRPr lang="en-MY" dirty="0">
            <a:solidFill>
              <a:schemeClr val="tx1"/>
            </a:solidFill>
          </a:endParaRPr>
        </a:p>
      </dgm:t>
    </dgm:pt>
    <dgm:pt modelId="{F1813AE2-2EC7-43EC-846B-020947C04A79}" type="parTrans" cxnId="{E53F9852-5D1A-4C17-B10D-DF850CA60200}">
      <dgm:prSet/>
      <dgm:spPr/>
      <dgm:t>
        <a:bodyPr/>
        <a:lstStyle/>
        <a:p>
          <a:endParaRPr lang="en-MY"/>
        </a:p>
      </dgm:t>
    </dgm:pt>
    <dgm:pt modelId="{62492AB5-AC95-48AF-879F-3912B50E9962}" type="sibTrans" cxnId="{E53F9852-5D1A-4C17-B10D-DF850CA60200}">
      <dgm:prSet/>
      <dgm:spPr/>
      <dgm:t>
        <a:bodyPr/>
        <a:lstStyle/>
        <a:p>
          <a:endParaRPr lang="en-MY"/>
        </a:p>
      </dgm:t>
    </dgm:pt>
    <dgm:pt modelId="{2534F999-520F-4CF0-8BD5-FCCF08E805C7}">
      <dgm:prSet/>
      <dgm:spPr/>
      <dgm:t>
        <a:bodyPr/>
        <a:lstStyle/>
        <a:p>
          <a:r>
            <a:rPr lang="en-US" dirty="0" smtClean="0">
              <a:solidFill>
                <a:schemeClr val="accent6">
                  <a:lumMod val="75000"/>
                </a:schemeClr>
              </a:solidFill>
            </a:rPr>
            <a:t>PROJECT COORDINATOR</a:t>
          </a:r>
        </a:p>
        <a:p>
          <a:r>
            <a:rPr lang="en-US" dirty="0" smtClean="0">
              <a:solidFill>
                <a:schemeClr val="tx1"/>
              </a:solidFill>
            </a:rPr>
            <a:t>IDRIS BIN MD YAMIN</a:t>
          </a:r>
          <a:endParaRPr lang="en-MY" dirty="0">
            <a:solidFill>
              <a:schemeClr val="tx1"/>
            </a:solidFill>
          </a:endParaRPr>
        </a:p>
      </dgm:t>
    </dgm:pt>
    <dgm:pt modelId="{7135A8BF-E17A-4351-8846-DB36884A910C}" type="parTrans" cxnId="{3BDE5D69-5184-4D87-91EB-5422F4C61431}">
      <dgm:prSet/>
      <dgm:spPr/>
      <dgm:t>
        <a:bodyPr/>
        <a:lstStyle/>
        <a:p>
          <a:endParaRPr lang="en-MY"/>
        </a:p>
      </dgm:t>
    </dgm:pt>
    <dgm:pt modelId="{03C87F21-40C6-48B0-A6BA-F83FCDC2F589}" type="sibTrans" cxnId="{3BDE5D69-5184-4D87-91EB-5422F4C61431}">
      <dgm:prSet/>
      <dgm:spPr/>
      <dgm:t>
        <a:bodyPr/>
        <a:lstStyle/>
        <a:p>
          <a:endParaRPr lang="en-MY"/>
        </a:p>
      </dgm:t>
    </dgm:pt>
    <dgm:pt modelId="{BBADFB84-963E-4EDD-82CE-C57DD0663665}">
      <dgm:prSet/>
      <dgm:spPr/>
      <dgm:t>
        <a:bodyPr/>
        <a:lstStyle/>
        <a:p>
          <a:r>
            <a:rPr lang="en-US" dirty="0" smtClean="0">
              <a:solidFill>
                <a:schemeClr val="accent6">
                  <a:lumMod val="75000"/>
                </a:schemeClr>
              </a:solidFill>
            </a:rPr>
            <a:t>PURCHASING &amp; PLANNING PRODUCTION</a:t>
          </a:r>
        </a:p>
        <a:p>
          <a:r>
            <a:rPr lang="en-US" dirty="0" smtClean="0">
              <a:solidFill>
                <a:schemeClr val="tx1"/>
              </a:solidFill>
            </a:rPr>
            <a:t>NURFARHAIN BINTI YAACOB</a:t>
          </a:r>
          <a:endParaRPr lang="en-MY" dirty="0">
            <a:solidFill>
              <a:schemeClr val="tx1"/>
            </a:solidFill>
          </a:endParaRPr>
        </a:p>
      </dgm:t>
    </dgm:pt>
    <dgm:pt modelId="{2720A9BA-DF11-4920-8664-25EC0CD83C7A}" type="parTrans" cxnId="{23807CE5-AD2F-4BBC-B924-9AC7C83AEFB6}">
      <dgm:prSet/>
      <dgm:spPr/>
      <dgm:t>
        <a:bodyPr/>
        <a:lstStyle/>
        <a:p>
          <a:endParaRPr lang="en-MY"/>
        </a:p>
      </dgm:t>
    </dgm:pt>
    <dgm:pt modelId="{D0D1003A-647A-477F-835C-B52A255B0D6C}" type="sibTrans" cxnId="{23807CE5-AD2F-4BBC-B924-9AC7C83AEFB6}">
      <dgm:prSet/>
      <dgm:spPr/>
      <dgm:t>
        <a:bodyPr/>
        <a:lstStyle/>
        <a:p>
          <a:endParaRPr lang="en-MY"/>
        </a:p>
      </dgm:t>
    </dgm:pt>
    <dgm:pt modelId="{7D244C3B-2CE0-4A65-9CB2-A68763385525}" type="pres">
      <dgm:prSet presAssocID="{1886AAF1-B508-4B2B-878D-B7B795390402}" presName="hierChild1" presStyleCnt="0">
        <dgm:presLayoutVars>
          <dgm:orgChart val="1"/>
          <dgm:chPref val="1"/>
          <dgm:dir/>
          <dgm:animOne val="branch"/>
          <dgm:animLvl val="lvl"/>
          <dgm:resizeHandles/>
        </dgm:presLayoutVars>
      </dgm:prSet>
      <dgm:spPr/>
      <dgm:t>
        <a:bodyPr/>
        <a:lstStyle/>
        <a:p>
          <a:endParaRPr lang="en-MY"/>
        </a:p>
      </dgm:t>
    </dgm:pt>
    <dgm:pt modelId="{94EB9CED-8759-47FE-8997-0943C80642A0}" type="pres">
      <dgm:prSet presAssocID="{C70A3A8B-1A7E-43DF-9F78-F96745DBDAB7}" presName="hierRoot1" presStyleCnt="0">
        <dgm:presLayoutVars>
          <dgm:hierBranch val="init"/>
        </dgm:presLayoutVars>
      </dgm:prSet>
      <dgm:spPr/>
    </dgm:pt>
    <dgm:pt modelId="{AF9C1DF7-27B2-48C5-8639-B0AADA8DE156}" type="pres">
      <dgm:prSet presAssocID="{C70A3A8B-1A7E-43DF-9F78-F96745DBDAB7}" presName="rootComposite1" presStyleCnt="0"/>
      <dgm:spPr/>
    </dgm:pt>
    <dgm:pt modelId="{D3BFC639-1B64-4513-AE2A-D692351009F8}" type="pres">
      <dgm:prSet presAssocID="{C70A3A8B-1A7E-43DF-9F78-F96745DBDAB7}" presName="rootText1" presStyleLbl="node0" presStyleIdx="0" presStyleCnt="1">
        <dgm:presLayoutVars>
          <dgm:chPref val="3"/>
        </dgm:presLayoutVars>
      </dgm:prSet>
      <dgm:spPr/>
      <dgm:t>
        <a:bodyPr/>
        <a:lstStyle/>
        <a:p>
          <a:endParaRPr lang="en-MY"/>
        </a:p>
      </dgm:t>
    </dgm:pt>
    <dgm:pt modelId="{3AC6351B-B948-4CE5-A0AE-3278A52A9F2A}" type="pres">
      <dgm:prSet presAssocID="{C70A3A8B-1A7E-43DF-9F78-F96745DBDAB7}" presName="rootConnector1" presStyleLbl="node1" presStyleIdx="0" presStyleCnt="0"/>
      <dgm:spPr/>
      <dgm:t>
        <a:bodyPr/>
        <a:lstStyle/>
        <a:p>
          <a:endParaRPr lang="en-MY"/>
        </a:p>
      </dgm:t>
    </dgm:pt>
    <dgm:pt modelId="{44EE5E52-7BA2-4B74-82F4-1549094249FB}" type="pres">
      <dgm:prSet presAssocID="{C70A3A8B-1A7E-43DF-9F78-F96745DBDAB7}" presName="hierChild2" presStyleCnt="0"/>
      <dgm:spPr/>
    </dgm:pt>
    <dgm:pt modelId="{89BC34AE-DD0A-4F8E-A7FB-FE8D27EC4C4B}" type="pres">
      <dgm:prSet presAssocID="{25091F25-CDF8-4C76-BA5C-73F9FB9F8EC9}" presName="Name37" presStyleLbl="parChTrans1D2" presStyleIdx="0" presStyleCnt="2"/>
      <dgm:spPr/>
      <dgm:t>
        <a:bodyPr/>
        <a:lstStyle/>
        <a:p>
          <a:endParaRPr lang="en-MY"/>
        </a:p>
      </dgm:t>
    </dgm:pt>
    <dgm:pt modelId="{E35A9D32-7289-4524-AF18-F6CDA5BAD3D7}" type="pres">
      <dgm:prSet presAssocID="{9C411DA3-BEC5-4901-8F52-4B375334AC8B}" presName="hierRoot2" presStyleCnt="0">
        <dgm:presLayoutVars>
          <dgm:hierBranch/>
        </dgm:presLayoutVars>
      </dgm:prSet>
      <dgm:spPr/>
    </dgm:pt>
    <dgm:pt modelId="{FFC0616C-4791-4785-8793-10857EF0BA18}" type="pres">
      <dgm:prSet presAssocID="{9C411DA3-BEC5-4901-8F52-4B375334AC8B}" presName="rootComposite" presStyleCnt="0"/>
      <dgm:spPr/>
    </dgm:pt>
    <dgm:pt modelId="{0F295B58-3EED-4407-9C91-0D2FEF105500}" type="pres">
      <dgm:prSet presAssocID="{9C411DA3-BEC5-4901-8F52-4B375334AC8B}" presName="rootText" presStyleLbl="node2" presStyleIdx="0" presStyleCnt="2" custScaleX="111690">
        <dgm:presLayoutVars>
          <dgm:chPref val="3"/>
        </dgm:presLayoutVars>
      </dgm:prSet>
      <dgm:spPr/>
      <dgm:t>
        <a:bodyPr/>
        <a:lstStyle/>
        <a:p>
          <a:endParaRPr lang="en-MY"/>
        </a:p>
      </dgm:t>
    </dgm:pt>
    <dgm:pt modelId="{7C697991-6FCC-42F6-B13D-443B03E892FB}" type="pres">
      <dgm:prSet presAssocID="{9C411DA3-BEC5-4901-8F52-4B375334AC8B}" presName="rootConnector" presStyleLbl="node2" presStyleIdx="0" presStyleCnt="2"/>
      <dgm:spPr/>
      <dgm:t>
        <a:bodyPr/>
        <a:lstStyle/>
        <a:p>
          <a:endParaRPr lang="en-MY"/>
        </a:p>
      </dgm:t>
    </dgm:pt>
    <dgm:pt modelId="{ADF25559-8009-4730-9140-E65D8C318BF9}" type="pres">
      <dgm:prSet presAssocID="{9C411DA3-BEC5-4901-8F52-4B375334AC8B}" presName="hierChild4" presStyleCnt="0"/>
      <dgm:spPr/>
    </dgm:pt>
    <dgm:pt modelId="{4272BF5E-0E66-47C9-8F7A-4EACAD845991}" type="pres">
      <dgm:prSet presAssocID="{670AF16D-8179-45F4-91E6-38CE73C5EB88}" presName="Name35" presStyleLbl="parChTrans1D3" presStyleIdx="0" presStyleCnt="4"/>
      <dgm:spPr/>
      <dgm:t>
        <a:bodyPr/>
        <a:lstStyle/>
        <a:p>
          <a:endParaRPr lang="en-MY"/>
        </a:p>
      </dgm:t>
    </dgm:pt>
    <dgm:pt modelId="{09568553-4D0F-46BC-AB0C-282D361C566B}" type="pres">
      <dgm:prSet presAssocID="{55BA3B26-7CEC-4925-A68D-7F56AB510974}" presName="hierRoot2" presStyleCnt="0">
        <dgm:presLayoutVars>
          <dgm:hierBranch/>
        </dgm:presLayoutVars>
      </dgm:prSet>
      <dgm:spPr/>
    </dgm:pt>
    <dgm:pt modelId="{B6482B57-60D1-4661-8B3C-F364911434ED}" type="pres">
      <dgm:prSet presAssocID="{55BA3B26-7CEC-4925-A68D-7F56AB510974}" presName="rootComposite" presStyleCnt="0"/>
      <dgm:spPr/>
    </dgm:pt>
    <dgm:pt modelId="{AE060091-41EA-41C0-94E2-6E5324F7569F}" type="pres">
      <dgm:prSet presAssocID="{55BA3B26-7CEC-4925-A68D-7F56AB510974}" presName="rootText" presStyleLbl="node3" presStyleIdx="0" presStyleCnt="4" custScaleX="132561">
        <dgm:presLayoutVars>
          <dgm:chPref val="3"/>
        </dgm:presLayoutVars>
      </dgm:prSet>
      <dgm:spPr/>
      <dgm:t>
        <a:bodyPr/>
        <a:lstStyle/>
        <a:p>
          <a:endParaRPr lang="en-MY"/>
        </a:p>
      </dgm:t>
    </dgm:pt>
    <dgm:pt modelId="{53A4ECD0-711D-43D3-8C76-FC417DA7FC3B}" type="pres">
      <dgm:prSet presAssocID="{55BA3B26-7CEC-4925-A68D-7F56AB510974}" presName="rootConnector" presStyleLbl="node3" presStyleIdx="0" presStyleCnt="4"/>
      <dgm:spPr/>
      <dgm:t>
        <a:bodyPr/>
        <a:lstStyle/>
        <a:p>
          <a:endParaRPr lang="en-MY"/>
        </a:p>
      </dgm:t>
    </dgm:pt>
    <dgm:pt modelId="{2373164B-319F-442B-8281-3D1A25BE9052}" type="pres">
      <dgm:prSet presAssocID="{55BA3B26-7CEC-4925-A68D-7F56AB510974}" presName="hierChild4" presStyleCnt="0"/>
      <dgm:spPr/>
    </dgm:pt>
    <dgm:pt modelId="{925A3AA8-7413-4807-A541-06C82E3EE8EB}" type="pres">
      <dgm:prSet presAssocID="{2720A9BA-DF11-4920-8664-25EC0CD83C7A}" presName="Name35" presStyleLbl="parChTrans1D4" presStyleIdx="0" presStyleCnt="18"/>
      <dgm:spPr/>
      <dgm:t>
        <a:bodyPr/>
        <a:lstStyle/>
        <a:p>
          <a:endParaRPr lang="en-MY"/>
        </a:p>
      </dgm:t>
    </dgm:pt>
    <dgm:pt modelId="{6AD999DE-7DAD-4627-B63B-183EAC2D442F}" type="pres">
      <dgm:prSet presAssocID="{BBADFB84-963E-4EDD-82CE-C57DD0663665}" presName="hierRoot2" presStyleCnt="0">
        <dgm:presLayoutVars>
          <dgm:hierBranch val="init"/>
        </dgm:presLayoutVars>
      </dgm:prSet>
      <dgm:spPr/>
    </dgm:pt>
    <dgm:pt modelId="{7DA2696C-B759-4018-AA04-60272955CF94}" type="pres">
      <dgm:prSet presAssocID="{BBADFB84-963E-4EDD-82CE-C57DD0663665}" presName="rootComposite" presStyleCnt="0"/>
      <dgm:spPr/>
    </dgm:pt>
    <dgm:pt modelId="{23481B0B-DB84-43C2-9918-2786566247D6}" type="pres">
      <dgm:prSet presAssocID="{BBADFB84-963E-4EDD-82CE-C57DD0663665}" presName="rootText" presStyleLbl="node4" presStyleIdx="0" presStyleCnt="18" custScaleX="126576">
        <dgm:presLayoutVars>
          <dgm:chPref val="3"/>
        </dgm:presLayoutVars>
      </dgm:prSet>
      <dgm:spPr/>
      <dgm:t>
        <a:bodyPr/>
        <a:lstStyle/>
        <a:p>
          <a:endParaRPr lang="en-MY"/>
        </a:p>
      </dgm:t>
    </dgm:pt>
    <dgm:pt modelId="{16EC3845-9331-4656-83A9-5B2DB506BBC8}" type="pres">
      <dgm:prSet presAssocID="{BBADFB84-963E-4EDD-82CE-C57DD0663665}" presName="rootConnector" presStyleLbl="node4" presStyleIdx="0" presStyleCnt="18"/>
      <dgm:spPr/>
      <dgm:t>
        <a:bodyPr/>
        <a:lstStyle/>
        <a:p>
          <a:endParaRPr lang="en-MY"/>
        </a:p>
      </dgm:t>
    </dgm:pt>
    <dgm:pt modelId="{6D29082E-3B04-4B9B-8188-A2989AE6F342}" type="pres">
      <dgm:prSet presAssocID="{BBADFB84-963E-4EDD-82CE-C57DD0663665}" presName="hierChild4" presStyleCnt="0"/>
      <dgm:spPr/>
    </dgm:pt>
    <dgm:pt modelId="{B6651ACD-BDA2-46B2-989D-DA5526247E7D}" type="pres">
      <dgm:prSet presAssocID="{BBADFB84-963E-4EDD-82CE-C57DD0663665}" presName="hierChild5" presStyleCnt="0"/>
      <dgm:spPr/>
    </dgm:pt>
    <dgm:pt modelId="{7D9E215E-07D8-4C0C-B43C-A247A68F36F4}" type="pres">
      <dgm:prSet presAssocID="{55BA3B26-7CEC-4925-A68D-7F56AB510974}" presName="hierChild5" presStyleCnt="0"/>
      <dgm:spPr/>
    </dgm:pt>
    <dgm:pt modelId="{F12414C9-32A7-4994-8072-D32F0763BB1C}" type="pres">
      <dgm:prSet presAssocID="{9C411DA3-BEC5-4901-8F52-4B375334AC8B}" presName="hierChild5" presStyleCnt="0"/>
      <dgm:spPr/>
    </dgm:pt>
    <dgm:pt modelId="{543CA35F-7E32-456D-932E-77FA93BDB852}" type="pres">
      <dgm:prSet presAssocID="{DED00847-D8E9-49E2-A7F3-5D3652BF1EA3}" presName="Name37" presStyleLbl="parChTrans1D2" presStyleIdx="1" presStyleCnt="2"/>
      <dgm:spPr/>
      <dgm:t>
        <a:bodyPr/>
        <a:lstStyle/>
        <a:p>
          <a:endParaRPr lang="en-MY"/>
        </a:p>
      </dgm:t>
    </dgm:pt>
    <dgm:pt modelId="{290D4E5A-9143-4899-B85E-9D39BF76030A}" type="pres">
      <dgm:prSet presAssocID="{182D7B34-FE91-42A7-8857-14E6B501CBD9}" presName="hierRoot2" presStyleCnt="0">
        <dgm:presLayoutVars>
          <dgm:hierBranch val="init"/>
        </dgm:presLayoutVars>
      </dgm:prSet>
      <dgm:spPr/>
    </dgm:pt>
    <dgm:pt modelId="{07EA6834-854A-451A-B07D-D2D8F4D4972B}" type="pres">
      <dgm:prSet presAssocID="{182D7B34-FE91-42A7-8857-14E6B501CBD9}" presName="rootComposite" presStyleCnt="0"/>
      <dgm:spPr/>
    </dgm:pt>
    <dgm:pt modelId="{89053E41-117D-4F65-AE23-BDAFEF2D5D00}" type="pres">
      <dgm:prSet presAssocID="{182D7B34-FE91-42A7-8857-14E6B501CBD9}" presName="rootText" presStyleLbl="node2" presStyleIdx="1" presStyleCnt="2">
        <dgm:presLayoutVars>
          <dgm:chPref val="3"/>
        </dgm:presLayoutVars>
      </dgm:prSet>
      <dgm:spPr/>
      <dgm:t>
        <a:bodyPr/>
        <a:lstStyle/>
        <a:p>
          <a:endParaRPr lang="en-MY"/>
        </a:p>
      </dgm:t>
    </dgm:pt>
    <dgm:pt modelId="{90D797F2-771B-42D4-8494-B2B449616637}" type="pres">
      <dgm:prSet presAssocID="{182D7B34-FE91-42A7-8857-14E6B501CBD9}" presName="rootConnector" presStyleLbl="node2" presStyleIdx="1" presStyleCnt="2"/>
      <dgm:spPr/>
      <dgm:t>
        <a:bodyPr/>
        <a:lstStyle/>
        <a:p>
          <a:endParaRPr lang="en-MY"/>
        </a:p>
      </dgm:t>
    </dgm:pt>
    <dgm:pt modelId="{1D71E08E-AD4B-4B1B-8944-7780BE416350}" type="pres">
      <dgm:prSet presAssocID="{182D7B34-FE91-42A7-8857-14E6B501CBD9}" presName="hierChild4" presStyleCnt="0"/>
      <dgm:spPr/>
    </dgm:pt>
    <dgm:pt modelId="{B7EF67F2-2094-4DCA-BA34-891D45A92389}" type="pres">
      <dgm:prSet presAssocID="{A471A60D-B021-4957-9A68-6129A4401BA9}" presName="Name37" presStyleLbl="parChTrans1D3" presStyleIdx="1" presStyleCnt="4"/>
      <dgm:spPr/>
      <dgm:t>
        <a:bodyPr/>
        <a:lstStyle/>
        <a:p>
          <a:endParaRPr lang="en-MY"/>
        </a:p>
      </dgm:t>
    </dgm:pt>
    <dgm:pt modelId="{C814A7D6-C90C-455E-A75F-11C05DB007BB}" type="pres">
      <dgm:prSet presAssocID="{B0C0FEBB-3092-40C0-ACBD-03B31F2652D2}" presName="hierRoot2" presStyleCnt="0">
        <dgm:presLayoutVars>
          <dgm:hierBranch/>
        </dgm:presLayoutVars>
      </dgm:prSet>
      <dgm:spPr/>
    </dgm:pt>
    <dgm:pt modelId="{936A63D2-1FE1-4AB5-AED9-E33AC9EC2545}" type="pres">
      <dgm:prSet presAssocID="{B0C0FEBB-3092-40C0-ACBD-03B31F2652D2}" presName="rootComposite" presStyleCnt="0"/>
      <dgm:spPr/>
    </dgm:pt>
    <dgm:pt modelId="{3DB06D34-B57F-4071-B827-222ECD68E3C4}" type="pres">
      <dgm:prSet presAssocID="{B0C0FEBB-3092-40C0-ACBD-03B31F2652D2}" presName="rootText" presStyleLbl="node3" presStyleIdx="1" presStyleCnt="4" custScaleX="124126">
        <dgm:presLayoutVars>
          <dgm:chPref val="3"/>
        </dgm:presLayoutVars>
      </dgm:prSet>
      <dgm:spPr/>
      <dgm:t>
        <a:bodyPr/>
        <a:lstStyle/>
        <a:p>
          <a:endParaRPr lang="en-MY"/>
        </a:p>
      </dgm:t>
    </dgm:pt>
    <dgm:pt modelId="{CD0E09E0-EF1A-4C5D-A774-929A872C0C0E}" type="pres">
      <dgm:prSet presAssocID="{B0C0FEBB-3092-40C0-ACBD-03B31F2652D2}" presName="rootConnector" presStyleLbl="node3" presStyleIdx="1" presStyleCnt="4"/>
      <dgm:spPr/>
      <dgm:t>
        <a:bodyPr/>
        <a:lstStyle/>
        <a:p>
          <a:endParaRPr lang="en-MY"/>
        </a:p>
      </dgm:t>
    </dgm:pt>
    <dgm:pt modelId="{6ABA7493-C6CD-4D1A-AFF5-44EE02722253}" type="pres">
      <dgm:prSet presAssocID="{B0C0FEBB-3092-40C0-ACBD-03B31F2652D2}" presName="hierChild4" presStyleCnt="0"/>
      <dgm:spPr/>
    </dgm:pt>
    <dgm:pt modelId="{12D78EA9-DB0A-4BAD-BBAE-A26B8A610B9A}" type="pres">
      <dgm:prSet presAssocID="{A1ECFDCE-CADB-4809-AF4A-2BE43EA9A25D}" presName="Name35" presStyleLbl="parChTrans1D4" presStyleIdx="1" presStyleCnt="18"/>
      <dgm:spPr/>
      <dgm:t>
        <a:bodyPr/>
        <a:lstStyle/>
        <a:p>
          <a:endParaRPr lang="en-MY"/>
        </a:p>
      </dgm:t>
    </dgm:pt>
    <dgm:pt modelId="{8E207F75-79D7-44FA-AC0B-E6D723BF1BD7}" type="pres">
      <dgm:prSet presAssocID="{69F2123D-C9A7-41B3-A364-6EC6A7A8F972}" presName="hierRoot2" presStyleCnt="0">
        <dgm:presLayoutVars>
          <dgm:hierBranch/>
        </dgm:presLayoutVars>
      </dgm:prSet>
      <dgm:spPr/>
    </dgm:pt>
    <dgm:pt modelId="{D7189473-BC19-4ED3-BCC8-7F18BDF12630}" type="pres">
      <dgm:prSet presAssocID="{69F2123D-C9A7-41B3-A364-6EC6A7A8F972}" presName="rootComposite" presStyleCnt="0"/>
      <dgm:spPr/>
    </dgm:pt>
    <dgm:pt modelId="{8147D092-F0DF-4B81-B8D6-1445F0755CBA}" type="pres">
      <dgm:prSet presAssocID="{69F2123D-C9A7-41B3-A364-6EC6A7A8F972}" presName="rootText" presStyleLbl="node4" presStyleIdx="1" presStyleCnt="18">
        <dgm:presLayoutVars>
          <dgm:chPref val="3"/>
        </dgm:presLayoutVars>
      </dgm:prSet>
      <dgm:spPr/>
      <dgm:t>
        <a:bodyPr/>
        <a:lstStyle/>
        <a:p>
          <a:endParaRPr lang="en-MY"/>
        </a:p>
      </dgm:t>
    </dgm:pt>
    <dgm:pt modelId="{8585F7B0-0602-4922-9C3D-62CC44C5AE12}" type="pres">
      <dgm:prSet presAssocID="{69F2123D-C9A7-41B3-A364-6EC6A7A8F972}" presName="rootConnector" presStyleLbl="node4" presStyleIdx="1" presStyleCnt="18"/>
      <dgm:spPr/>
      <dgm:t>
        <a:bodyPr/>
        <a:lstStyle/>
        <a:p>
          <a:endParaRPr lang="en-MY"/>
        </a:p>
      </dgm:t>
    </dgm:pt>
    <dgm:pt modelId="{378D67C2-5533-4DBE-8726-74017011F4D2}" type="pres">
      <dgm:prSet presAssocID="{69F2123D-C9A7-41B3-A364-6EC6A7A8F972}" presName="hierChild4" presStyleCnt="0"/>
      <dgm:spPr/>
    </dgm:pt>
    <dgm:pt modelId="{2D0DDD83-9A24-449C-B778-6BB39C0F392C}" type="pres">
      <dgm:prSet presAssocID="{B2D0CEE2-6967-4146-80B6-AED1EBEB61FD}" presName="Name35" presStyleLbl="parChTrans1D4" presStyleIdx="2" presStyleCnt="18"/>
      <dgm:spPr/>
      <dgm:t>
        <a:bodyPr/>
        <a:lstStyle/>
        <a:p>
          <a:endParaRPr lang="en-MY"/>
        </a:p>
      </dgm:t>
    </dgm:pt>
    <dgm:pt modelId="{02C71821-847F-49D1-A314-6D59C4A8D8DE}" type="pres">
      <dgm:prSet presAssocID="{8BE3A167-4F02-4468-80B3-3BDD8774534D}" presName="hierRoot2" presStyleCnt="0">
        <dgm:presLayoutVars>
          <dgm:hierBranch val="init"/>
        </dgm:presLayoutVars>
      </dgm:prSet>
      <dgm:spPr/>
    </dgm:pt>
    <dgm:pt modelId="{077F50C3-61C5-4990-9839-1EC09F395E55}" type="pres">
      <dgm:prSet presAssocID="{8BE3A167-4F02-4468-80B3-3BDD8774534D}" presName="rootComposite" presStyleCnt="0"/>
      <dgm:spPr/>
    </dgm:pt>
    <dgm:pt modelId="{51FB0C85-7425-412B-AC33-5CEAFCA127CC}" type="pres">
      <dgm:prSet presAssocID="{8BE3A167-4F02-4468-80B3-3BDD8774534D}" presName="rootText" presStyleLbl="node4" presStyleIdx="2" presStyleCnt="18">
        <dgm:presLayoutVars>
          <dgm:chPref val="3"/>
        </dgm:presLayoutVars>
      </dgm:prSet>
      <dgm:spPr/>
      <dgm:t>
        <a:bodyPr/>
        <a:lstStyle/>
        <a:p>
          <a:endParaRPr lang="en-MY"/>
        </a:p>
      </dgm:t>
    </dgm:pt>
    <dgm:pt modelId="{DF9F10C1-51DC-481A-A547-743762961592}" type="pres">
      <dgm:prSet presAssocID="{8BE3A167-4F02-4468-80B3-3BDD8774534D}" presName="rootConnector" presStyleLbl="node4" presStyleIdx="2" presStyleCnt="18"/>
      <dgm:spPr/>
      <dgm:t>
        <a:bodyPr/>
        <a:lstStyle/>
        <a:p>
          <a:endParaRPr lang="en-MY"/>
        </a:p>
      </dgm:t>
    </dgm:pt>
    <dgm:pt modelId="{DC9BFCA6-01BA-4C44-9834-0A96A4359085}" type="pres">
      <dgm:prSet presAssocID="{8BE3A167-4F02-4468-80B3-3BDD8774534D}" presName="hierChild4" presStyleCnt="0"/>
      <dgm:spPr/>
    </dgm:pt>
    <dgm:pt modelId="{494BF513-2675-41DA-A7A4-429C794669E8}" type="pres">
      <dgm:prSet presAssocID="{4B12EDF3-9D7F-4247-A601-BC66B74A9563}" presName="Name37" presStyleLbl="parChTrans1D4" presStyleIdx="3" presStyleCnt="18"/>
      <dgm:spPr/>
      <dgm:t>
        <a:bodyPr/>
        <a:lstStyle/>
        <a:p>
          <a:endParaRPr lang="en-MY"/>
        </a:p>
      </dgm:t>
    </dgm:pt>
    <dgm:pt modelId="{C7058DB7-7940-4E86-9597-724065354346}" type="pres">
      <dgm:prSet presAssocID="{29DBCFBA-E8CF-4F55-AF5A-3CC41D5DC1F5}" presName="hierRoot2" presStyleCnt="0">
        <dgm:presLayoutVars>
          <dgm:hierBranch/>
        </dgm:presLayoutVars>
      </dgm:prSet>
      <dgm:spPr/>
    </dgm:pt>
    <dgm:pt modelId="{BC2EFADC-E8EA-4896-B92B-997426F7631F}" type="pres">
      <dgm:prSet presAssocID="{29DBCFBA-E8CF-4F55-AF5A-3CC41D5DC1F5}" presName="rootComposite" presStyleCnt="0"/>
      <dgm:spPr/>
    </dgm:pt>
    <dgm:pt modelId="{BDE6EA30-BE7A-466B-AA29-78277F7E9690}" type="pres">
      <dgm:prSet presAssocID="{29DBCFBA-E8CF-4F55-AF5A-3CC41D5DC1F5}" presName="rootText" presStyleLbl="node4" presStyleIdx="3" presStyleCnt="18">
        <dgm:presLayoutVars>
          <dgm:chPref val="3"/>
        </dgm:presLayoutVars>
      </dgm:prSet>
      <dgm:spPr/>
      <dgm:t>
        <a:bodyPr/>
        <a:lstStyle/>
        <a:p>
          <a:endParaRPr lang="en-MY"/>
        </a:p>
      </dgm:t>
    </dgm:pt>
    <dgm:pt modelId="{63685A46-A3F2-4062-BF34-74B312F09D45}" type="pres">
      <dgm:prSet presAssocID="{29DBCFBA-E8CF-4F55-AF5A-3CC41D5DC1F5}" presName="rootConnector" presStyleLbl="node4" presStyleIdx="3" presStyleCnt="18"/>
      <dgm:spPr/>
      <dgm:t>
        <a:bodyPr/>
        <a:lstStyle/>
        <a:p>
          <a:endParaRPr lang="en-MY"/>
        </a:p>
      </dgm:t>
    </dgm:pt>
    <dgm:pt modelId="{395BE492-CE84-4893-B6A6-62449D8FC1D8}" type="pres">
      <dgm:prSet presAssocID="{29DBCFBA-E8CF-4F55-AF5A-3CC41D5DC1F5}" presName="hierChild4" presStyleCnt="0"/>
      <dgm:spPr/>
    </dgm:pt>
    <dgm:pt modelId="{2357567B-9A7F-401D-8BBB-2054B940578B}" type="pres">
      <dgm:prSet presAssocID="{75C215F8-F0FA-4454-B1DC-46A96421BCC1}" presName="Name35" presStyleLbl="parChTrans1D4" presStyleIdx="4" presStyleCnt="18"/>
      <dgm:spPr/>
      <dgm:t>
        <a:bodyPr/>
        <a:lstStyle/>
        <a:p>
          <a:endParaRPr lang="en-MY"/>
        </a:p>
      </dgm:t>
    </dgm:pt>
    <dgm:pt modelId="{E8A6E923-4067-49B4-8E02-6CCAD6AC2EA3}" type="pres">
      <dgm:prSet presAssocID="{977D508A-4EA7-4CF1-B7A6-7C5312931C0C}" presName="hierRoot2" presStyleCnt="0">
        <dgm:presLayoutVars>
          <dgm:hierBranch val="init"/>
        </dgm:presLayoutVars>
      </dgm:prSet>
      <dgm:spPr/>
    </dgm:pt>
    <dgm:pt modelId="{8C419A90-1BAC-47DE-A6D6-A29E2D2CF842}" type="pres">
      <dgm:prSet presAssocID="{977D508A-4EA7-4CF1-B7A6-7C5312931C0C}" presName="rootComposite" presStyleCnt="0"/>
      <dgm:spPr/>
    </dgm:pt>
    <dgm:pt modelId="{1D04A151-82A0-437D-A66F-FDC1D536C94C}" type="pres">
      <dgm:prSet presAssocID="{977D508A-4EA7-4CF1-B7A6-7C5312931C0C}" presName="rootText" presStyleLbl="node4" presStyleIdx="4" presStyleCnt="18">
        <dgm:presLayoutVars>
          <dgm:chPref val="3"/>
        </dgm:presLayoutVars>
      </dgm:prSet>
      <dgm:spPr/>
      <dgm:t>
        <a:bodyPr/>
        <a:lstStyle/>
        <a:p>
          <a:endParaRPr lang="en-MY"/>
        </a:p>
      </dgm:t>
    </dgm:pt>
    <dgm:pt modelId="{1A884E6E-EF7B-49C8-915C-47C379E33290}" type="pres">
      <dgm:prSet presAssocID="{977D508A-4EA7-4CF1-B7A6-7C5312931C0C}" presName="rootConnector" presStyleLbl="node4" presStyleIdx="4" presStyleCnt="18"/>
      <dgm:spPr/>
      <dgm:t>
        <a:bodyPr/>
        <a:lstStyle/>
        <a:p>
          <a:endParaRPr lang="en-MY"/>
        </a:p>
      </dgm:t>
    </dgm:pt>
    <dgm:pt modelId="{8A261256-3C20-4DE9-856C-B26D146B42BF}" type="pres">
      <dgm:prSet presAssocID="{977D508A-4EA7-4CF1-B7A6-7C5312931C0C}" presName="hierChild4" presStyleCnt="0"/>
      <dgm:spPr/>
    </dgm:pt>
    <dgm:pt modelId="{972B8001-6454-4FF0-BAB2-45CA68ED5ED3}" type="pres">
      <dgm:prSet presAssocID="{977D508A-4EA7-4CF1-B7A6-7C5312931C0C}" presName="hierChild5" presStyleCnt="0"/>
      <dgm:spPr/>
    </dgm:pt>
    <dgm:pt modelId="{DA56E6F4-C2DD-4CC5-893B-E5BC425B9032}" type="pres">
      <dgm:prSet presAssocID="{29DBCFBA-E8CF-4F55-AF5A-3CC41D5DC1F5}" presName="hierChild5" presStyleCnt="0"/>
      <dgm:spPr/>
    </dgm:pt>
    <dgm:pt modelId="{8ADA96EE-C232-4B09-B34F-9E64CA0EBD79}" type="pres">
      <dgm:prSet presAssocID="{8BE3A167-4F02-4468-80B3-3BDD8774534D}" presName="hierChild5" presStyleCnt="0"/>
      <dgm:spPr/>
    </dgm:pt>
    <dgm:pt modelId="{9F31366F-6320-4C32-8557-278D7C7BE92A}" type="pres">
      <dgm:prSet presAssocID="{965C79FF-3E43-461A-B6FB-1783B2A06BE5}" presName="Name35" presStyleLbl="parChTrans1D4" presStyleIdx="5" presStyleCnt="18"/>
      <dgm:spPr/>
      <dgm:t>
        <a:bodyPr/>
        <a:lstStyle/>
        <a:p>
          <a:endParaRPr lang="en-MY"/>
        </a:p>
      </dgm:t>
    </dgm:pt>
    <dgm:pt modelId="{CCD89C76-DC8F-4AAB-9FC7-98342F691FE9}" type="pres">
      <dgm:prSet presAssocID="{0A3BF60D-66EF-42FE-A1D6-45B3EC1B0B42}" presName="hierRoot2" presStyleCnt="0">
        <dgm:presLayoutVars>
          <dgm:hierBranch val="init"/>
        </dgm:presLayoutVars>
      </dgm:prSet>
      <dgm:spPr/>
    </dgm:pt>
    <dgm:pt modelId="{9ED9A7FE-B805-45C8-BD1F-EBF8643AEE44}" type="pres">
      <dgm:prSet presAssocID="{0A3BF60D-66EF-42FE-A1D6-45B3EC1B0B42}" presName="rootComposite" presStyleCnt="0"/>
      <dgm:spPr/>
    </dgm:pt>
    <dgm:pt modelId="{D626F726-BCE3-41E6-964E-26A3A6DAF3E0}" type="pres">
      <dgm:prSet presAssocID="{0A3BF60D-66EF-42FE-A1D6-45B3EC1B0B42}" presName="rootText" presStyleLbl="node4" presStyleIdx="5" presStyleCnt="18">
        <dgm:presLayoutVars>
          <dgm:chPref val="3"/>
        </dgm:presLayoutVars>
      </dgm:prSet>
      <dgm:spPr/>
      <dgm:t>
        <a:bodyPr/>
        <a:lstStyle/>
        <a:p>
          <a:endParaRPr lang="en-MY"/>
        </a:p>
      </dgm:t>
    </dgm:pt>
    <dgm:pt modelId="{32866562-2740-4515-9347-57FE10408736}" type="pres">
      <dgm:prSet presAssocID="{0A3BF60D-66EF-42FE-A1D6-45B3EC1B0B42}" presName="rootConnector" presStyleLbl="node4" presStyleIdx="5" presStyleCnt="18"/>
      <dgm:spPr/>
      <dgm:t>
        <a:bodyPr/>
        <a:lstStyle/>
        <a:p>
          <a:endParaRPr lang="en-MY"/>
        </a:p>
      </dgm:t>
    </dgm:pt>
    <dgm:pt modelId="{6983DCD3-1A43-49C0-B586-73DB0DDFAAA1}" type="pres">
      <dgm:prSet presAssocID="{0A3BF60D-66EF-42FE-A1D6-45B3EC1B0B42}" presName="hierChild4" presStyleCnt="0"/>
      <dgm:spPr/>
    </dgm:pt>
    <dgm:pt modelId="{616A27A4-9B60-456F-8AD2-23DB3CFF64DD}" type="pres">
      <dgm:prSet presAssocID="{416341E3-8500-4DBE-9C13-262A9C487CAA}" presName="Name37" presStyleLbl="parChTrans1D4" presStyleIdx="6" presStyleCnt="18"/>
      <dgm:spPr/>
      <dgm:t>
        <a:bodyPr/>
        <a:lstStyle/>
        <a:p>
          <a:endParaRPr lang="en-MY"/>
        </a:p>
      </dgm:t>
    </dgm:pt>
    <dgm:pt modelId="{629EE2A9-5CD7-4E92-AACB-2DAD50BC6888}" type="pres">
      <dgm:prSet presAssocID="{7868975E-4764-49F5-A74F-2D5378818131}" presName="hierRoot2" presStyleCnt="0">
        <dgm:presLayoutVars>
          <dgm:hierBranch/>
        </dgm:presLayoutVars>
      </dgm:prSet>
      <dgm:spPr/>
    </dgm:pt>
    <dgm:pt modelId="{A0CC33B8-0197-4991-B321-1B820C26F2B8}" type="pres">
      <dgm:prSet presAssocID="{7868975E-4764-49F5-A74F-2D5378818131}" presName="rootComposite" presStyleCnt="0"/>
      <dgm:spPr/>
    </dgm:pt>
    <dgm:pt modelId="{806371DC-CCC8-4192-8B0C-DB847732802A}" type="pres">
      <dgm:prSet presAssocID="{7868975E-4764-49F5-A74F-2D5378818131}" presName="rootText" presStyleLbl="node4" presStyleIdx="6" presStyleCnt="18">
        <dgm:presLayoutVars>
          <dgm:chPref val="3"/>
        </dgm:presLayoutVars>
      </dgm:prSet>
      <dgm:spPr/>
      <dgm:t>
        <a:bodyPr/>
        <a:lstStyle/>
        <a:p>
          <a:endParaRPr lang="en-MY"/>
        </a:p>
      </dgm:t>
    </dgm:pt>
    <dgm:pt modelId="{95A5FFD7-1BEA-4AD5-B644-1D680B6CDA73}" type="pres">
      <dgm:prSet presAssocID="{7868975E-4764-49F5-A74F-2D5378818131}" presName="rootConnector" presStyleLbl="node4" presStyleIdx="6" presStyleCnt="18"/>
      <dgm:spPr/>
      <dgm:t>
        <a:bodyPr/>
        <a:lstStyle/>
        <a:p>
          <a:endParaRPr lang="en-MY"/>
        </a:p>
      </dgm:t>
    </dgm:pt>
    <dgm:pt modelId="{EC9ACAD8-07E8-4DE3-A255-247A44B205F0}" type="pres">
      <dgm:prSet presAssocID="{7868975E-4764-49F5-A74F-2D5378818131}" presName="hierChild4" presStyleCnt="0"/>
      <dgm:spPr/>
    </dgm:pt>
    <dgm:pt modelId="{15D07EAE-1CEC-4084-BFC2-416298F03433}" type="pres">
      <dgm:prSet presAssocID="{C2ECFE57-CAE3-4A9B-9EF0-128D4843C140}" presName="Name35" presStyleLbl="parChTrans1D4" presStyleIdx="7" presStyleCnt="18"/>
      <dgm:spPr/>
      <dgm:t>
        <a:bodyPr/>
        <a:lstStyle/>
        <a:p>
          <a:endParaRPr lang="en-MY"/>
        </a:p>
      </dgm:t>
    </dgm:pt>
    <dgm:pt modelId="{4925A503-342F-4B71-ADAD-4ACCC753DE72}" type="pres">
      <dgm:prSet presAssocID="{38F6EBD6-B1A8-4EAF-B9D2-68DB53B5D37F}" presName="hierRoot2" presStyleCnt="0">
        <dgm:presLayoutVars>
          <dgm:hierBranch val="init"/>
        </dgm:presLayoutVars>
      </dgm:prSet>
      <dgm:spPr/>
    </dgm:pt>
    <dgm:pt modelId="{06BDDCEF-F964-4016-8195-31F46246D7D9}" type="pres">
      <dgm:prSet presAssocID="{38F6EBD6-B1A8-4EAF-B9D2-68DB53B5D37F}" presName="rootComposite" presStyleCnt="0"/>
      <dgm:spPr/>
    </dgm:pt>
    <dgm:pt modelId="{4FE5140F-E277-4FDC-AF11-105C290E2662}" type="pres">
      <dgm:prSet presAssocID="{38F6EBD6-B1A8-4EAF-B9D2-68DB53B5D37F}" presName="rootText" presStyleLbl="node4" presStyleIdx="7" presStyleCnt="18">
        <dgm:presLayoutVars>
          <dgm:chPref val="3"/>
        </dgm:presLayoutVars>
      </dgm:prSet>
      <dgm:spPr/>
      <dgm:t>
        <a:bodyPr/>
        <a:lstStyle/>
        <a:p>
          <a:endParaRPr lang="en-MY"/>
        </a:p>
      </dgm:t>
    </dgm:pt>
    <dgm:pt modelId="{A0E11A46-2718-4532-AED4-CA65E2DD9E49}" type="pres">
      <dgm:prSet presAssocID="{38F6EBD6-B1A8-4EAF-B9D2-68DB53B5D37F}" presName="rootConnector" presStyleLbl="node4" presStyleIdx="7" presStyleCnt="18"/>
      <dgm:spPr/>
      <dgm:t>
        <a:bodyPr/>
        <a:lstStyle/>
        <a:p>
          <a:endParaRPr lang="en-MY"/>
        </a:p>
      </dgm:t>
    </dgm:pt>
    <dgm:pt modelId="{FC28A85A-9511-4520-8CBF-FB2887C3153D}" type="pres">
      <dgm:prSet presAssocID="{38F6EBD6-B1A8-4EAF-B9D2-68DB53B5D37F}" presName="hierChild4" presStyleCnt="0"/>
      <dgm:spPr/>
    </dgm:pt>
    <dgm:pt modelId="{F6F29A16-743D-49A7-96B5-767B9836AAC8}" type="pres">
      <dgm:prSet presAssocID="{38F6EBD6-B1A8-4EAF-B9D2-68DB53B5D37F}" presName="hierChild5" presStyleCnt="0"/>
      <dgm:spPr/>
    </dgm:pt>
    <dgm:pt modelId="{251A2FF0-20A5-4050-93C6-D9BB7C1574A8}" type="pres">
      <dgm:prSet presAssocID="{7868975E-4764-49F5-A74F-2D5378818131}" presName="hierChild5" presStyleCnt="0"/>
      <dgm:spPr/>
    </dgm:pt>
    <dgm:pt modelId="{285F2FD8-84F8-40AE-A0A8-38483C6001E5}" type="pres">
      <dgm:prSet presAssocID="{0A3BF60D-66EF-42FE-A1D6-45B3EC1B0B42}" presName="hierChild5" presStyleCnt="0"/>
      <dgm:spPr/>
    </dgm:pt>
    <dgm:pt modelId="{708C3908-9EAA-4C60-AD0E-A0DCA6854BB6}" type="pres">
      <dgm:prSet presAssocID="{1429FDC8-E15A-4E0B-AECB-B315EF582F21}" presName="Name35" presStyleLbl="parChTrans1D4" presStyleIdx="8" presStyleCnt="18"/>
      <dgm:spPr/>
      <dgm:t>
        <a:bodyPr/>
        <a:lstStyle/>
        <a:p>
          <a:endParaRPr lang="en-MY"/>
        </a:p>
      </dgm:t>
    </dgm:pt>
    <dgm:pt modelId="{B501D152-0E1A-434D-A55D-C2E12610A4F0}" type="pres">
      <dgm:prSet presAssocID="{75FF15B7-8856-4A66-969D-4B748D6AD3A8}" presName="hierRoot2" presStyleCnt="0">
        <dgm:presLayoutVars>
          <dgm:hierBranch val="init"/>
        </dgm:presLayoutVars>
      </dgm:prSet>
      <dgm:spPr/>
    </dgm:pt>
    <dgm:pt modelId="{02CC8EA1-80D1-4B4F-8699-51FA27D81D8F}" type="pres">
      <dgm:prSet presAssocID="{75FF15B7-8856-4A66-969D-4B748D6AD3A8}" presName="rootComposite" presStyleCnt="0"/>
      <dgm:spPr/>
    </dgm:pt>
    <dgm:pt modelId="{7EEFCD8D-A195-42B0-BBE3-C408516583EC}" type="pres">
      <dgm:prSet presAssocID="{75FF15B7-8856-4A66-969D-4B748D6AD3A8}" presName="rootText" presStyleLbl="node4" presStyleIdx="8" presStyleCnt="18">
        <dgm:presLayoutVars>
          <dgm:chPref val="3"/>
        </dgm:presLayoutVars>
      </dgm:prSet>
      <dgm:spPr/>
      <dgm:t>
        <a:bodyPr/>
        <a:lstStyle/>
        <a:p>
          <a:endParaRPr lang="en-MY"/>
        </a:p>
      </dgm:t>
    </dgm:pt>
    <dgm:pt modelId="{E98C64CD-AF3F-4D16-BD1D-E16944DD5A2C}" type="pres">
      <dgm:prSet presAssocID="{75FF15B7-8856-4A66-969D-4B748D6AD3A8}" presName="rootConnector" presStyleLbl="node4" presStyleIdx="8" presStyleCnt="18"/>
      <dgm:spPr/>
      <dgm:t>
        <a:bodyPr/>
        <a:lstStyle/>
        <a:p>
          <a:endParaRPr lang="en-MY"/>
        </a:p>
      </dgm:t>
    </dgm:pt>
    <dgm:pt modelId="{72941740-0F7D-4312-9221-FE3CE67D3DEC}" type="pres">
      <dgm:prSet presAssocID="{75FF15B7-8856-4A66-969D-4B748D6AD3A8}" presName="hierChild4" presStyleCnt="0"/>
      <dgm:spPr/>
    </dgm:pt>
    <dgm:pt modelId="{1412E567-E1EE-4420-A1F3-D10536921781}" type="pres">
      <dgm:prSet presAssocID="{4964D393-17C8-4680-BEC5-5316B953F719}" presName="Name37" presStyleLbl="parChTrans1D4" presStyleIdx="9" presStyleCnt="18"/>
      <dgm:spPr/>
      <dgm:t>
        <a:bodyPr/>
        <a:lstStyle/>
        <a:p>
          <a:endParaRPr lang="en-MY"/>
        </a:p>
      </dgm:t>
    </dgm:pt>
    <dgm:pt modelId="{BD168BED-0FD7-4502-8D0B-4753E57EA567}" type="pres">
      <dgm:prSet presAssocID="{A473D462-DE41-460B-92EB-A8057C764C51}" presName="hierRoot2" presStyleCnt="0">
        <dgm:presLayoutVars>
          <dgm:hierBranch/>
        </dgm:presLayoutVars>
      </dgm:prSet>
      <dgm:spPr/>
    </dgm:pt>
    <dgm:pt modelId="{E2701E5E-F0FD-4B50-8C74-4A5B03C27F04}" type="pres">
      <dgm:prSet presAssocID="{A473D462-DE41-460B-92EB-A8057C764C51}" presName="rootComposite" presStyleCnt="0"/>
      <dgm:spPr/>
    </dgm:pt>
    <dgm:pt modelId="{EC8ECE94-CD88-4226-A1CC-4BC4F8143888}" type="pres">
      <dgm:prSet presAssocID="{A473D462-DE41-460B-92EB-A8057C764C51}" presName="rootText" presStyleLbl="node4" presStyleIdx="9" presStyleCnt="18">
        <dgm:presLayoutVars>
          <dgm:chPref val="3"/>
        </dgm:presLayoutVars>
      </dgm:prSet>
      <dgm:spPr/>
      <dgm:t>
        <a:bodyPr/>
        <a:lstStyle/>
        <a:p>
          <a:endParaRPr lang="en-MY"/>
        </a:p>
      </dgm:t>
    </dgm:pt>
    <dgm:pt modelId="{DE919E32-60E8-4C7D-9961-69AEFCB9C429}" type="pres">
      <dgm:prSet presAssocID="{A473D462-DE41-460B-92EB-A8057C764C51}" presName="rootConnector" presStyleLbl="node4" presStyleIdx="9" presStyleCnt="18"/>
      <dgm:spPr/>
      <dgm:t>
        <a:bodyPr/>
        <a:lstStyle/>
        <a:p>
          <a:endParaRPr lang="en-MY"/>
        </a:p>
      </dgm:t>
    </dgm:pt>
    <dgm:pt modelId="{C1B29E28-C20E-421C-BF94-22A3771EA82E}" type="pres">
      <dgm:prSet presAssocID="{A473D462-DE41-460B-92EB-A8057C764C51}" presName="hierChild4" presStyleCnt="0"/>
      <dgm:spPr/>
    </dgm:pt>
    <dgm:pt modelId="{165AD1F5-32B6-4B2D-B9AC-5F1EDD5657AE}" type="pres">
      <dgm:prSet presAssocID="{6D488D0D-EAA5-47FB-AFD2-8C585B5366C5}" presName="Name35" presStyleLbl="parChTrans1D4" presStyleIdx="10" presStyleCnt="18"/>
      <dgm:spPr/>
      <dgm:t>
        <a:bodyPr/>
        <a:lstStyle/>
        <a:p>
          <a:endParaRPr lang="en-MY"/>
        </a:p>
      </dgm:t>
    </dgm:pt>
    <dgm:pt modelId="{6BE07D40-2D21-4560-8594-F58D4C9CFCD4}" type="pres">
      <dgm:prSet presAssocID="{30078834-D4A6-4A4E-B5E5-354FC200C352}" presName="hierRoot2" presStyleCnt="0">
        <dgm:presLayoutVars>
          <dgm:hierBranch val="init"/>
        </dgm:presLayoutVars>
      </dgm:prSet>
      <dgm:spPr/>
    </dgm:pt>
    <dgm:pt modelId="{3016D0B9-599C-4905-AC3C-BBA157DE4343}" type="pres">
      <dgm:prSet presAssocID="{30078834-D4A6-4A4E-B5E5-354FC200C352}" presName="rootComposite" presStyleCnt="0"/>
      <dgm:spPr/>
    </dgm:pt>
    <dgm:pt modelId="{65939ED5-F327-4958-BDA3-7E30286339CB}" type="pres">
      <dgm:prSet presAssocID="{30078834-D4A6-4A4E-B5E5-354FC200C352}" presName="rootText" presStyleLbl="node4" presStyleIdx="10" presStyleCnt="18">
        <dgm:presLayoutVars>
          <dgm:chPref val="3"/>
        </dgm:presLayoutVars>
      </dgm:prSet>
      <dgm:spPr/>
      <dgm:t>
        <a:bodyPr/>
        <a:lstStyle/>
        <a:p>
          <a:endParaRPr lang="en-MY"/>
        </a:p>
      </dgm:t>
    </dgm:pt>
    <dgm:pt modelId="{FC1A45BA-077F-4E87-8CD2-4E071CB5EAD7}" type="pres">
      <dgm:prSet presAssocID="{30078834-D4A6-4A4E-B5E5-354FC200C352}" presName="rootConnector" presStyleLbl="node4" presStyleIdx="10" presStyleCnt="18"/>
      <dgm:spPr/>
      <dgm:t>
        <a:bodyPr/>
        <a:lstStyle/>
        <a:p>
          <a:endParaRPr lang="en-MY"/>
        </a:p>
      </dgm:t>
    </dgm:pt>
    <dgm:pt modelId="{A906E53D-1821-462D-A902-DFD68743B4DD}" type="pres">
      <dgm:prSet presAssocID="{30078834-D4A6-4A4E-B5E5-354FC200C352}" presName="hierChild4" presStyleCnt="0"/>
      <dgm:spPr/>
    </dgm:pt>
    <dgm:pt modelId="{9C2D3722-9FBD-4879-AA86-7AB4FCF3ED14}" type="pres">
      <dgm:prSet presAssocID="{30078834-D4A6-4A4E-B5E5-354FC200C352}" presName="hierChild5" presStyleCnt="0"/>
      <dgm:spPr/>
    </dgm:pt>
    <dgm:pt modelId="{A9AD8B03-E789-4DBC-8EB9-E64AC0D1F2C6}" type="pres">
      <dgm:prSet presAssocID="{A473D462-DE41-460B-92EB-A8057C764C51}" presName="hierChild5" presStyleCnt="0"/>
      <dgm:spPr/>
    </dgm:pt>
    <dgm:pt modelId="{EBEA5CF6-9C05-4D96-A651-409D083F8460}" type="pres">
      <dgm:prSet presAssocID="{75FF15B7-8856-4A66-969D-4B748D6AD3A8}" presName="hierChild5" presStyleCnt="0"/>
      <dgm:spPr/>
    </dgm:pt>
    <dgm:pt modelId="{2C8AC628-8AAB-4265-9678-B8C8EB0E2A58}" type="pres">
      <dgm:prSet presAssocID="{69F2123D-C9A7-41B3-A364-6EC6A7A8F972}" presName="hierChild5" presStyleCnt="0"/>
      <dgm:spPr/>
    </dgm:pt>
    <dgm:pt modelId="{299EE899-469C-4224-AD2E-7CF19B4469CE}" type="pres">
      <dgm:prSet presAssocID="{3A01B742-6B9B-4CAC-8E7C-58AB13152F83}" presName="Name35" presStyleLbl="parChTrans1D4" presStyleIdx="11" presStyleCnt="18"/>
      <dgm:spPr/>
      <dgm:t>
        <a:bodyPr/>
        <a:lstStyle/>
        <a:p>
          <a:endParaRPr lang="en-MY"/>
        </a:p>
      </dgm:t>
    </dgm:pt>
    <dgm:pt modelId="{A4602DA0-43BE-4CF5-AF83-4DADDC881C52}" type="pres">
      <dgm:prSet presAssocID="{0ED33E11-B007-47EC-BC00-C692FF5EFE43}" presName="hierRoot2" presStyleCnt="0">
        <dgm:presLayoutVars>
          <dgm:hierBranch/>
        </dgm:presLayoutVars>
      </dgm:prSet>
      <dgm:spPr/>
    </dgm:pt>
    <dgm:pt modelId="{5596E605-722F-424A-A19F-C3FA48936868}" type="pres">
      <dgm:prSet presAssocID="{0ED33E11-B007-47EC-BC00-C692FF5EFE43}" presName="rootComposite" presStyleCnt="0"/>
      <dgm:spPr/>
    </dgm:pt>
    <dgm:pt modelId="{DC3D6EB1-D1CA-4499-A6B6-10E0BEB7B1E5}" type="pres">
      <dgm:prSet presAssocID="{0ED33E11-B007-47EC-BC00-C692FF5EFE43}" presName="rootText" presStyleLbl="node4" presStyleIdx="11" presStyleCnt="18">
        <dgm:presLayoutVars>
          <dgm:chPref val="3"/>
        </dgm:presLayoutVars>
      </dgm:prSet>
      <dgm:spPr/>
      <dgm:t>
        <a:bodyPr/>
        <a:lstStyle/>
        <a:p>
          <a:endParaRPr lang="en-MY"/>
        </a:p>
      </dgm:t>
    </dgm:pt>
    <dgm:pt modelId="{BD0E18EC-39F6-4DC5-98BD-5E688659BB86}" type="pres">
      <dgm:prSet presAssocID="{0ED33E11-B007-47EC-BC00-C692FF5EFE43}" presName="rootConnector" presStyleLbl="node4" presStyleIdx="11" presStyleCnt="18"/>
      <dgm:spPr/>
      <dgm:t>
        <a:bodyPr/>
        <a:lstStyle/>
        <a:p>
          <a:endParaRPr lang="en-MY"/>
        </a:p>
      </dgm:t>
    </dgm:pt>
    <dgm:pt modelId="{D4878A47-F086-4467-A97C-17B8FD8B3F12}" type="pres">
      <dgm:prSet presAssocID="{0ED33E11-B007-47EC-BC00-C692FF5EFE43}" presName="hierChild4" presStyleCnt="0"/>
      <dgm:spPr/>
    </dgm:pt>
    <dgm:pt modelId="{62CD6375-C7A4-44D1-8D02-9DB5E2C3DEBD}" type="pres">
      <dgm:prSet presAssocID="{94D419C4-1550-4C4A-9A22-AABE894B07E7}" presName="Name35" presStyleLbl="parChTrans1D4" presStyleIdx="12" presStyleCnt="18"/>
      <dgm:spPr/>
      <dgm:t>
        <a:bodyPr/>
        <a:lstStyle/>
        <a:p>
          <a:endParaRPr lang="en-MY"/>
        </a:p>
      </dgm:t>
    </dgm:pt>
    <dgm:pt modelId="{A95C86FD-D1BC-4AED-A14A-EA21781C6848}" type="pres">
      <dgm:prSet presAssocID="{9CC8165F-2C5A-4522-ACE2-6005A407CB55}" presName="hierRoot2" presStyleCnt="0">
        <dgm:presLayoutVars>
          <dgm:hierBranch/>
        </dgm:presLayoutVars>
      </dgm:prSet>
      <dgm:spPr/>
    </dgm:pt>
    <dgm:pt modelId="{854AB921-DA6F-4456-9BAC-BC464FF62A90}" type="pres">
      <dgm:prSet presAssocID="{9CC8165F-2C5A-4522-ACE2-6005A407CB55}" presName="rootComposite" presStyleCnt="0"/>
      <dgm:spPr/>
    </dgm:pt>
    <dgm:pt modelId="{1F374C05-DB51-4E7B-97DF-802EB6877E36}" type="pres">
      <dgm:prSet presAssocID="{9CC8165F-2C5A-4522-ACE2-6005A407CB55}" presName="rootText" presStyleLbl="node4" presStyleIdx="12" presStyleCnt="18">
        <dgm:presLayoutVars>
          <dgm:chPref val="3"/>
        </dgm:presLayoutVars>
      </dgm:prSet>
      <dgm:spPr/>
      <dgm:t>
        <a:bodyPr/>
        <a:lstStyle/>
        <a:p>
          <a:endParaRPr lang="en-MY"/>
        </a:p>
      </dgm:t>
    </dgm:pt>
    <dgm:pt modelId="{2C4C120D-B69C-46DA-B93E-B33CF86C39DE}" type="pres">
      <dgm:prSet presAssocID="{9CC8165F-2C5A-4522-ACE2-6005A407CB55}" presName="rootConnector" presStyleLbl="node4" presStyleIdx="12" presStyleCnt="18"/>
      <dgm:spPr/>
      <dgm:t>
        <a:bodyPr/>
        <a:lstStyle/>
        <a:p>
          <a:endParaRPr lang="en-MY"/>
        </a:p>
      </dgm:t>
    </dgm:pt>
    <dgm:pt modelId="{B456D3DF-6257-47F4-8F44-92D380F1F820}" type="pres">
      <dgm:prSet presAssocID="{9CC8165F-2C5A-4522-ACE2-6005A407CB55}" presName="hierChild4" presStyleCnt="0"/>
      <dgm:spPr/>
    </dgm:pt>
    <dgm:pt modelId="{37EAFA50-27B2-43B3-BDAC-2D920E6BBC4E}" type="pres">
      <dgm:prSet presAssocID="{12664222-3B63-4CC6-9C99-C7AB87FFE5EB}" presName="Name35" presStyleLbl="parChTrans1D4" presStyleIdx="13" presStyleCnt="18"/>
      <dgm:spPr/>
      <dgm:t>
        <a:bodyPr/>
        <a:lstStyle/>
        <a:p>
          <a:endParaRPr lang="en-MY"/>
        </a:p>
      </dgm:t>
    </dgm:pt>
    <dgm:pt modelId="{DBFF91B7-581F-4BF5-A4EF-8E670B1F6EAB}" type="pres">
      <dgm:prSet presAssocID="{7B96038B-D4F9-479F-A6B4-9ABFB41260C4}" presName="hierRoot2" presStyleCnt="0">
        <dgm:presLayoutVars>
          <dgm:hierBranch val="hang"/>
        </dgm:presLayoutVars>
      </dgm:prSet>
      <dgm:spPr/>
    </dgm:pt>
    <dgm:pt modelId="{52AD1685-6B54-40BB-9719-476CA27A538D}" type="pres">
      <dgm:prSet presAssocID="{7B96038B-D4F9-479F-A6B4-9ABFB41260C4}" presName="rootComposite" presStyleCnt="0"/>
      <dgm:spPr/>
    </dgm:pt>
    <dgm:pt modelId="{07581DA8-7103-4111-A43D-AF91498202E9}" type="pres">
      <dgm:prSet presAssocID="{7B96038B-D4F9-479F-A6B4-9ABFB41260C4}" presName="rootText" presStyleLbl="node4" presStyleIdx="13" presStyleCnt="18">
        <dgm:presLayoutVars>
          <dgm:chPref val="3"/>
        </dgm:presLayoutVars>
      </dgm:prSet>
      <dgm:spPr/>
      <dgm:t>
        <a:bodyPr/>
        <a:lstStyle/>
        <a:p>
          <a:endParaRPr lang="en-MY"/>
        </a:p>
      </dgm:t>
    </dgm:pt>
    <dgm:pt modelId="{967BA2DA-C3E3-4B8E-99B2-D966791D86FD}" type="pres">
      <dgm:prSet presAssocID="{7B96038B-D4F9-479F-A6B4-9ABFB41260C4}" presName="rootConnector" presStyleLbl="node4" presStyleIdx="13" presStyleCnt="18"/>
      <dgm:spPr/>
      <dgm:t>
        <a:bodyPr/>
        <a:lstStyle/>
        <a:p>
          <a:endParaRPr lang="en-MY"/>
        </a:p>
      </dgm:t>
    </dgm:pt>
    <dgm:pt modelId="{9A4A73E9-34A8-422B-A95B-5E9CDC9FB6AF}" type="pres">
      <dgm:prSet presAssocID="{7B96038B-D4F9-479F-A6B4-9ABFB41260C4}" presName="hierChild4" presStyleCnt="0"/>
      <dgm:spPr/>
    </dgm:pt>
    <dgm:pt modelId="{72F0C050-F6C7-4B58-A357-1891ED10A8CE}" type="pres">
      <dgm:prSet presAssocID="{220B07D0-E87E-494C-A169-B1D9F3F5E20C}" presName="Name48" presStyleLbl="parChTrans1D4" presStyleIdx="14" presStyleCnt="18"/>
      <dgm:spPr/>
      <dgm:t>
        <a:bodyPr/>
        <a:lstStyle/>
        <a:p>
          <a:endParaRPr lang="en-MY"/>
        </a:p>
      </dgm:t>
    </dgm:pt>
    <dgm:pt modelId="{1FCB0576-28D9-4BDD-BED7-1AD5C7811112}" type="pres">
      <dgm:prSet presAssocID="{75C4ED1D-C5C9-49CC-B82C-7BD652A44C3D}" presName="hierRoot2" presStyleCnt="0">
        <dgm:presLayoutVars>
          <dgm:hierBranch/>
        </dgm:presLayoutVars>
      </dgm:prSet>
      <dgm:spPr/>
    </dgm:pt>
    <dgm:pt modelId="{DBE26289-9609-4F91-8637-EA11C91007E4}" type="pres">
      <dgm:prSet presAssocID="{75C4ED1D-C5C9-49CC-B82C-7BD652A44C3D}" presName="rootComposite" presStyleCnt="0"/>
      <dgm:spPr/>
    </dgm:pt>
    <dgm:pt modelId="{4B1A11B3-4EC9-4BAC-BECE-4DF30A6D9C8A}" type="pres">
      <dgm:prSet presAssocID="{75C4ED1D-C5C9-49CC-B82C-7BD652A44C3D}" presName="rootText" presStyleLbl="node4" presStyleIdx="14" presStyleCnt="18" custScaleX="60503" custLinFactX="14619" custLinFactNeighborX="100000" custLinFactNeighborY="3180">
        <dgm:presLayoutVars>
          <dgm:chPref val="3"/>
        </dgm:presLayoutVars>
      </dgm:prSet>
      <dgm:spPr/>
      <dgm:t>
        <a:bodyPr/>
        <a:lstStyle/>
        <a:p>
          <a:endParaRPr lang="en-MY"/>
        </a:p>
      </dgm:t>
    </dgm:pt>
    <dgm:pt modelId="{3533E107-6E07-4315-8783-EE79CA520C55}" type="pres">
      <dgm:prSet presAssocID="{75C4ED1D-C5C9-49CC-B82C-7BD652A44C3D}" presName="rootConnector" presStyleLbl="node4" presStyleIdx="14" presStyleCnt="18"/>
      <dgm:spPr/>
      <dgm:t>
        <a:bodyPr/>
        <a:lstStyle/>
        <a:p>
          <a:endParaRPr lang="en-MY"/>
        </a:p>
      </dgm:t>
    </dgm:pt>
    <dgm:pt modelId="{A1C323DE-7749-424C-A12C-E143FB608754}" type="pres">
      <dgm:prSet presAssocID="{75C4ED1D-C5C9-49CC-B82C-7BD652A44C3D}" presName="hierChild4" presStyleCnt="0"/>
      <dgm:spPr/>
    </dgm:pt>
    <dgm:pt modelId="{CA04B8E3-2226-4DA3-B961-970C2332C83D}" type="pres">
      <dgm:prSet presAssocID="{75C4ED1D-C5C9-49CC-B82C-7BD652A44C3D}" presName="hierChild5" presStyleCnt="0"/>
      <dgm:spPr/>
    </dgm:pt>
    <dgm:pt modelId="{0A9F8285-D712-4A21-9414-4615AEB7B5A4}" type="pres">
      <dgm:prSet presAssocID="{7B96038B-D4F9-479F-A6B4-9ABFB41260C4}" presName="hierChild5" presStyleCnt="0"/>
      <dgm:spPr/>
    </dgm:pt>
    <dgm:pt modelId="{5831D7DE-A91B-463A-AEB9-BE48341C9ACB}" type="pres">
      <dgm:prSet presAssocID="{9CC8165F-2C5A-4522-ACE2-6005A407CB55}" presName="hierChild5" presStyleCnt="0"/>
      <dgm:spPr/>
    </dgm:pt>
    <dgm:pt modelId="{50A095A0-5180-4887-AFA3-3AF629749FBD}" type="pres">
      <dgm:prSet presAssocID="{CA1F92DC-D99B-435F-B502-C2D4DEFD9238}" presName="Name35" presStyleLbl="parChTrans1D4" presStyleIdx="15" presStyleCnt="18"/>
      <dgm:spPr/>
      <dgm:t>
        <a:bodyPr/>
        <a:lstStyle/>
        <a:p>
          <a:endParaRPr lang="en-MY"/>
        </a:p>
      </dgm:t>
    </dgm:pt>
    <dgm:pt modelId="{2E94EE03-F87C-4A3E-B491-7ECD0E89940B}" type="pres">
      <dgm:prSet presAssocID="{E55EA856-849E-4424-8F15-8802967AD371}" presName="hierRoot2" presStyleCnt="0">
        <dgm:presLayoutVars>
          <dgm:hierBranch/>
        </dgm:presLayoutVars>
      </dgm:prSet>
      <dgm:spPr/>
    </dgm:pt>
    <dgm:pt modelId="{8CF29EDA-4D0A-444E-ACA0-9AFEA2CFBD10}" type="pres">
      <dgm:prSet presAssocID="{E55EA856-849E-4424-8F15-8802967AD371}" presName="rootComposite" presStyleCnt="0"/>
      <dgm:spPr/>
    </dgm:pt>
    <dgm:pt modelId="{3D082630-9876-4C12-86D8-EF49A8AB0240}" type="pres">
      <dgm:prSet presAssocID="{E55EA856-849E-4424-8F15-8802967AD371}" presName="rootText" presStyleLbl="node4" presStyleIdx="15" presStyleCnt="18">
        <dgm:presLayoutVars>
          <dgm:chPref val="3"/>
        </dgm:presLayoutVars>
      </dgm:prSet>
      <dgm:spPr/>
      <dgm:t>
        <a:bodyPr/>
        <a:lstStyle/>
        <a:p>
          <a:endParaRPr lang="en-MY"/>
        </a:p>
      </dgm:t>
    </dgm:pt>
    <dgm:pt modelId="{267F50A1-F64A-4B15-8458-70DEA2C93076}" type="pres">
      <dgm:prSet presAssocID="{E55EA856-849E-4424-8F15-8802967AD371}" presName="rootConnector" presStyleLbl="node4" presStyleIdx="15" presStyleCnt="18"/>
      <dgm:spPr/>
      <dgm:t>
        <a:bodyPr/>
        <a:lstStyle/>
        <a:p>
          <a:endParaRPr lang="en-MY"/>
        </a:p>
      </dgm:t>
    </dgm:pt>
    <dgm:pt modelId="{15C15480-1C4F-4849-903C-48D801B160D1}" type="pres">
      <dgm:prSet presAssocID="{E55EA856-849E-4424-8F15-8802967AD371}" presName="hierChild4" presStyleCnt="0"/>
      <dgm:spPr/>
    </dgm:pt>
    <dgm:pt modelId="{C5253AB5-6311-487C-950D-D2580DAF2C29}" type="pres">
      <dgm:prSet presAssocID="{35F94428-18AA-4EAD-90F5-82BCA5DACC9B}" presName="Name35" presStyleLbl="parChTrans1D4" presStyleIdx="16" presStyleCnt="18"/>
      <dgm:spPr/>
      <dgm:t>
        <a:bodyPr/>
        <a:lstStyle/>
        <a:p>
          <a:endParaRPr lang="en-MY"/>
        </a:p>
      </dgm:t>
    </dgm:pt>
    <dgm:pt modelId="{D37FD721-9D10-4989-BD07-24D93BE4210D}" type="pres">
      <dgm:prSet presAssocID="{6A680A82-B431-45C3-823D-C781BD83AFC7}" presName="hierRoot2" presStyleCnt="0">
        <dgm:presLayoutVars>
          <dgm:hierBranch val="hang"/>
        </dgm:presLayoutVars>
      </dgm:prSet>
      <dgm:spPr/>
    </dgm:pt>
    <dgm:pt modelId="{626401A6-236E-489E-A291-D67F7440DC40}" type="pres">
      <dgm:prSet presAssocID="{6A680A82-B431-45C3-823D-C781BD83AFC7}" presName="rootComposite" presStyleCnt="0"/>
      <dgm:spPr/>
    </dgm:pt>
    <dgm:pt modelId="{0856AAD9-2412-4027-B40B-27BBB28D6E98}" type="pres">
      <dgm:prSet presAssocID="{6A680A82-B431-45C3-823D-C781BD83AFC7}" presName="rootText" presStyleLbl="node4" presStyleIdx="16" presStyleCnt="18">
        <dgm:presLayoutVars>
          <dgm:chPref val="3"/>
        </dgm:presLayoutVars>
      </dgm:prSet>
      <dgm:spPr/>
      <dgm:t>
        <a:bodyPr/>
        <a:lstStyle/>
        <a:p>
          <a:endParaRPr lang="en-MY"/>
        </a:p>
      </dgm:t>
    </dgm:pt>
    <dgm:pt modelId="{43891271-F105-4F2F-AEDA-B775916F8434}" type="pres">
      <dgm:prSet presAssocID="{6A680A82-B431-45C3-823D-C781BD83AFC7}" presName="rootConnector" presStyleLbl="node4" presStyleIdx="16" presStyleCnt="18"/>
      <dgm:spPr/>
      <dgm:t>
        <a:bodyPr/>
        <a:lstStyle/>
        <a:p>
          <a:endParaRPr lang="en-MY"/>
        </a:p>
      </dgm:t>
    </dgm:pt>
    <dgm:pt modelId="{2015D698-9490-4415-817F-849F3D58DF6D}" type="pres">
      <dgm:prSet presAssocID="{6A680A82-B431-45C3-823D-C781BD83AFC7}" presName="hierChild4" presStyleCnt="0"/>
      <dgm:spPr/>
    </dgm:pt>
    <dgm:pt modelId="{6CE08A6A-B0B7-485D-A831-2C845A2097A6}" type="pres">
      <dgm:prSet presAssocID="{313AAD36-0F80-4D81-9393-08CB62400C81}" presName="Name48" presStyleLbl="parChTrans1D4" presStyleIdx="17" presStyleCnt="18"/>
      <dgm:spPr/>
      <dgm:t>
        <a:bodyPr/>
        <a:lstStyle/>
        <a:p>
          <a:endParaRPr lang="en-MY"/>
        </a:p>
      </dgm:t>
    </dgm:pt>
    <dgm:pt modelId="{C8B9E06B-90C4-41D7-8054-7216F1FAEE5A}" type="pres">
      <dgm:prSet presAssocID="{4C97C3F8-6300-45AD-BCE6-E0EBAF3C5A15}" presName="hierRoot2" presStyleCnt="0">
        <dgm:presLayoutVars>
          <dgm:hierBranch val="init"/>
        </dgm:presLayoutVars>
      </dgm:prSet>
      <dgm:spPr/>
    </dgm:pt>
    <dgm:pt modelId="{04A554F4-3764-4087-A6AC-205308369CF3}" type="pres">
      <dgm:prSet presAssocID="{4C97C3F8-6300-45AD-BCE6-E0EBAF3C5A15}" presName="rootComposite" presStyleCnt="0"/>
      <dgm:spPr/>
    </dgm:pt>
    <dgm:pt modelId="{6F829E63-3807-4DD4-9380-AB61D0B39926}" type="pres">
      <dgm:prSet presAssocID="{4C97C3F8-6300-45AD-BCE6-E0EBAF3C5A15}" presName="rootText" presStyleLbl="node4" presStyleIdx="17" presStyleCnt="18" custScaleX="82768" custLinFactNeighborX="-9525" custLinFactNeighborY="3180">
        <dgm:presLayoutVars>
          <dgm:chPref val="3"/>
        </dgm:presLayoutVars>
      </dgm:prSet>
      <dgm:spPr/>
      <dgm:t>
        <a:bodyPr/>
        <a:lstStyle/>
        <a:p>
          <a:endParaRPr lang="en-MY"/>
        </a:p>
      </dgm:t>
    </dgm:pt>
    <dgm:pt modelId="{FDCA0A20-B022-475B-824A-C2A2ACE896F6}" type="pres">
      <dgm:prSet presAssocID="{4C97C3F8-6300-45AD-BCE6-E0EBAF3C5A15}" presName="rootConnector" presStyleLbl="node4" presStyleIdx="17" presStyleCnt="18"/>
      <dgm:spPr/>
      <dgm:t>
        <a:bodyPr/>
        <a:lstStyle/>
        <a:p>
          <a:endParaRPr lang="en-MY"/>
        </a:p>
      </dgm:t>
    </dgm:pt>
    <dgm:pt modelId="{5765F1C3-875E-463F-A0F0-84729F146B37}" type="pres">
      <dgm:prSet presAssocID="{4C97C3F8-6300-45AD-BCE6-E0EBAF3C5A15}" presName="hierChild4" presStyleCnt="0"/>
      <dgm:spPr/>
    </dgm:pt>
    <dgm:pt modelId="{741A27A4-D0AE-4CAE-8008-AD77B5649EA6}" type="pres">
      <dgm:prSet presAssocID="{4C97C3F8-6300-45AD-BCE6-E0EBAF3C5A15}" presName="hierChild5" presStyleCnt="0"/>
      <dgm:spPr/>
    </dgm:pt>
    <dgm:pt modelId="{3977D39E-402C-4655-858E-B7DF2574D62E}" type="pres">
      <dgm:prSet presAssocID="{6A680A82-B431-45C3-823D-C781BD83AFC7}" presName="hierChild5" presStyleCnt="0"/>
      <dgm:spPr/>
    </dgm:pt>
    <dgm:pt modelId="{13684DD1-D9EC-4F1E-A4C3-5C6D4C161C12}" type="pres">
      <dgm:prSet presAssocID="{E55EA856-849E-4424-8F15-8802967AD371}" presName="hierChild5" presStyleCnt="0"/>
      <dgm:spPr/>
    </dgm:pt>
    <dgm:pt modelId="{DF671F9A-5F71-41C7-A065-26210994E29A}" type="pres">
      <dgm:prSet presAssocID="{0ED33E11-B007-47EC-BC00-C692FF5EFE43}" presName="hierChild5" presStyleCnt="0"/>
      <dgm:spPr/>
    </dgm:pt>
    <dgm:pt modelId="{5CC216E4-6D84-4BA0-9639-8EAEE027B34E}" type="pres">
      <dgm:prSet presAssocID="{B0C0FEBB-3092-40C0-ACBD-03B31F2652D2}" presName="hierChild5" presStyleCnt="0"/>
      <dgm:spPr/>
    </dgm:pt>
    <dgm:pt modelId="{FBA368FC-FAF1-4CD4-8C59-A186E7A121CA}" type="pres">
      <dgm:prSet presAssocID="{F1813AE2-2EC7-43EC-846B-020947C04A79}" presName="Name37" presStyleLbl="parChTrans1D3" presStyleIdx="2" presStyleCnt="4"/>
      <dgm:spPr/>
      <dgm:t>
        <a:bodyPr/>
        <a:lstStyle/>
        <a:p>
          <a:endParaRPr lang="en-MY"/>
        </a:p>
      </dgm:t>
    </dgm:pt>
    <dgm:pt modelId="{D021EA35-0A5C-401F-B2DE-5CF3360782BF}" type="pres">
      <dgm:prSet presAssocID="{045A1DD6-454B-4A32-8BFA-ADCE5FAD2FBB}" presName="hierRoot2" presStyleCnt="0">
        <dgm:presLayoutVars>
          <dgm:hierBranch val="init"/>
        </dgm:presLayoutVars>
      </dgm:prSet>
      <dgm:spPr/>
    </dgm:pt>
    <dgm:pt modelId="{9AA2985B-C1F4-4163-8541-9012A856F643}" type="pres">
      <dgm:prSet presAssocID="{045A1DD6-454B-4A32-8BFA-ADCE5FAD2FBB}" presName="rootComposite" presStyleCnt="0"/>
      <dgm:spPr/>
    </dgm:pt>
    <dgm:pt modelId="{F216A071-EDD0-49DA-A515-F3EB8CA72801}" type="pres">
      <dgm:prSet presAssocID="{045A1DD6-454B-4A32-8BFA-ADCE5FAD2FBB}" presName="rootText" presStyleLbl="node3" presStyleIdx="2" presStyleCnt="4" custScaleX="122406">
        <dgm:presLayoutVars>
          <dgm:chPref val="3"/>
        </dgm:presLayoutVars>
      </dgm:prSet>
      <dgm:spPr/>
      <dgm:t>
        <a:bodyPr/>
        <a:lstStyle/>
        <a:p>
          <a:endParaRPr lang="en-MY"/>
        </a:p>
      </dgm:t>
    </dgm:pt>
    <dgm:pt modelId="{62C3C44B-A336-4E7A-B6F2-CDCCB10AB0F7}" type="pres">
      <dgm:prSet presAssocID="{045A1DD6-454B-4A32-8BFA-ADCE5FAD2FBB}" presName="rootConnector" presStyleLbl="node3" presStyleIdx="2" presStyleCnt="4"/>
      <dgm:spPr/>
      <dgm:t>
        <a:bodyPr/>
        <a:lstStyle/>
        <a:p>
          <a:endParaRPr lang="en-MY"/>
        </a:p>
      </dgm:t>
    </dgm:pt>
    <dgm:pt modelId="{82CE61D0-2D4A-4C54-9C75-CD3BB2015653}" type="pres">
      <dgm:prSet presAssocID="{045A1DD6-454B-4A32-8BFA-ADCE5FAD2FBB}" presName="hierChild4" presStyleCnt="0"/>
      <dgm:spPr/>
    </dgm:pt>
    <dgm:pt modelId="{A7C36881-68C1-4ABC-8FB1-4CDE9A08D38E}" type="pres">
      <dgm:prSet presAssocID="{045A1DD6-454B-4A32-8BFA-ADCE5FAD2FBB}" presName="hierChild5" presStyleCnt="0"/>
      <dgm:spPr/>
    </dgm:pt>
    <dgm:pt modelId="{2FEA12FF-6407-4F73-9E90-03E0CA6B5835}" type="pres">
      <dgm:prSet presAssocID="{7135A8BF-E17A-4351-8846-DB36884A910C}" presName="Name37" presStyleLbl="parChTrans1D3" presStyleIdx="3" presStyleCnt="4"/>
      <dgm:spPr/>
      <dgm:t>
        <a:bodyPr/>
        <a:lstStyle/>
        <a:p>
          <a:endParaRPr lang="en-MY"/>
        </a:p>
      </dgm:t>
    </dgm:pt>
    <dgm:pt modelId="{C94A1C94-43C0-48AB-B7EB-8948193397CF}" type="pres">
      <dgm:prSet presAssocID="{2534F999-520F-4CF0-8BD5-FCCF08E805C7}" presName="hierRoot2" presStyleCnt="0">
        <dgm:presLayoutVars>
          <dgm:hierBranch val="init"/>
        </dgm:presLayoutVars>
      </dgm:prSet>
      <dgm:spPr/>
    </dgm:pt>
    <dgm:pt modelId="{CF4978CB-2D4C-4D22-972B-64D9A96B2F21}" type="pres">
      <dgm:prSet presAssocID="{2534F999-520F-4CF0-8BD5-FCCF08E805C7}" presName="rootComposite" presStyleCnt="0"/>
      <dgm:spPr/>
    </dgm:pt>
    <dgm:pt modelId="{8C868883-74CF-4446-A8C4-CDEA1CD9DF7A}" type="pres">
      <dgm:prSet presAssocID="{2534F999-520F-4CF0-8BD5-FCCF08E805C7}" presName="rootText" presStyleLbl="node3" presStyleIdx="3" presStyleCnt="4" custScaleX="126175">
        <dgm:presLayoutVars>
          <dgm:chPref val="3"/>
        </dgm:presLayoutVars>
      </dgm:prSet>
      <dgm:spPr/>
      <dgm:t>
        <a:bodyPr/>
        <a:lstStyle/>
        <a:p>
          <a:endParaRPr lang="en-MY"/>
        </a:p>
      </dgm:t>
    </dgm:pt>
    <dgm:pt modelId="{59E4FC9A-F1E5-46E5-AD44-7E365856710F}" type="pres">
      <dgm:prSet presAssocID="{2534F999-520F-4CF0-8BD5-FCCF08E805C7}" presName="rootConnector" presStyleLbl="node3" presStyleIdx="3" presStyleCnt="4"/>
      <dgm:spPr/>
      <dgm:t>
        <a:bodyPr/>
        <a:lstStyle/>
        <a:p>
          <a:endParaRPr lang="en-MY"/>
        </a:p>
      </dgm:t>
    </dgm:pt>
    <dgm:pt modelId="{919A4E86-BAF6-4EBA-A2FC-1A7A2AE66CFC}" type="pres">
      <dgm:prSet presAssocID="{2534F999-520F-4CF0-8BD5-FCCF08E805C7}" presName="hierChild4" presStyleCnt="0"/>
      <dgm:spPr/>
    </dgm:pt>
    <dgm:pt modelId="{22B51A38-22C8-4DC9-ABB1-F24A0F8B4E03}" type="pres">
      <dgm:prSet presAssocID="{2534F999-520F-4CF0-8BD5-FCCF08E805C7}" presName="hierChild5" presStyleCnt="0"/>
      <dgm:spPr/>
    </dgm:pt>
    <dgm:pt modelId="{78867EC5-BF4C-4A49-8400-CD6B6E1B1054}" type="pres">
      <dgm:prSet presAssocID="{182D7B34-FE91-42A7-8857-14E6B501CBD9}" presName="hierChild5" presStyleCnt="0"/>
      <dgm:spPr/>
    </dgm:pt>
    <dgm:pt modelId="{9ED6632A-1DAC-4FEA-9C7A-2F3644D3B6A6}" type="pres">
      <dgm:prSet presAssocID="{C70A3A8B-1A7E-43DF-9F78-F96745DBDAB7}" presName="hierChild3" presStyleCnt="0"/>
      <dgm:spPr/>
    </dgm:pt>
  </dgm:ptLst>
  <dgm:cxnLst>
    <dgm:cxn modelId="{CBA67CE4-CE40-4F9A-814F-C1860F0DFA25}" type="presOf" srcId="{BBADFB84-963E-4EDD-82CE-C57DD0663665}" destId="{16EC3845-9331-4656-83A9-5B2DB506BBC8}" srcOrd="1" destOrd="0" presId="urn:microsoft.com/office/officeart/2005/8/layout/orgChart1"/>
    <dgm:cxn modelId="{E318CEBA-A9A9-4AB0-A920-46CB109A04FD}" type="presOf" srcId="{9C411DA3-BEC5-4901-8F52-4B375334AC8B}" destId="{0F295B58-3EED-4407-9C91-0D2FEF105500}" srcOrd="0" destOrd="0" presId="urn:microsoft.com/office/officeart/2005/8/layout/orgChart1"/>
    <dgm:cxn modelId="{390200D7-658A-4484-96EE-7295C7C39277}" type="presOf" srcId="{045A1DD6-454B-4A32-8BFA-ADCE5FAD2FBB}" destId="{F216A071-EDD0-49DA-A515-F3EB8CA72801}" srcOrd="0" destOrd="0" presId="urn:microsoft.com/office/officeart/2005/8/layout/orgChart1"/>
    <dgm:cxn modelId="{9D8A7F80-E835-483C-AED6-7E4A18B5CF94}" type="presOf" srcId="{7135A8BF-E17A-4351-8846-DB36884A910C}" destId="{2FEA12FF-6407-4F73-9E90-03E0CA6B5835}" srcOrd="0" destOrd="0" presId="urn:microsoft.com/office/officeart/2005/8/layout/orgChart1"/>
    <dgm:cxn modelId="{ED830A42-C741-4077-B0AF-39F5E8096A9C}" type="presOf" srcId="{CA1F92DC-D99B-435F-B502-C2D4DEFD9238}" destId="{50A095A0-5180-4887-AFA3-3AF629749FBD}" srcOrd="0" destOrd="0" presId="urn:microsoft.com/office/officeart/2005/8/layout/orgChart1"/>
    <dgm:cxn modelId="{E621930E-D758-4C54-A9B5-5AF448205BAF}" type="presOf" srcId="{977D508A-4EA7-4CF1-B7A6-7C5312931C0C}" destId="{1A884E6E-EF7B-49C8-915C-47C379E33290}" srcOrd="1" destOrd="0" presId="urn:microsoft.com/office/officeart/2005/8/layout/orgChart1"/>
    <dgm:cxn modelId="{B01D8106-DA4D-4423-93AA-D1278CD1E600}" type="presOf" srcId="{C70A3A8B-1A7E-43DF-9F78-F96745DBDAB7}" destId="{3AC6351B-B948-4CE5-A0AE-3278A52A9F2A}" srcOrd="1" destOrd="0" presId="urn:microsoft.com/office/officeart/2005/8/layout/orgChart1"/>
    <dgm:cxn modelId="{B18EA000-596A-4FF9-AB1D-F7FBED175216}" srcId="{1886AAF1-B508-4B2B-878D-B7B795390402}" destId="{C70A3A8B-1A7E-43DF-9F78-F96745DBDAB7}" srcOrd="0" destOrd="0" parTransId="{15D90302-E238-4910-BA74-59E6A66EBE53}" sibTransId="{5B150B02-7A3F-48C6-A3EA-F277BCD9562E}"/>
    <dgm:cxn modelId="{D84280B3-DDD6-4A04-9B3D-0D7A0103E430}" type="presOf" srcId="{BBADFB84-963E-4EDD-82CE-C57DD0663665}" destId="{23481B0B-DB84-43C2-9918-2786566247D6}" srcOrd="0" destOrd="0" presId="urn:microsoft.com/office/officeart/2005/8/layout/orgChart1"/>
    <dgm:cxn modelId="{D9AD96C2-DBF7-45F5-BDF5-383256CA7FC6}" type="presOf" srcId="{9CC8165F-2C5A-4522-ACE2-6005A407CB55}" destId="{2C4C120D-B69C-46DA-B93E-B33CF86C39DE}" srcOrd="1" destOrd="0" presId="urn:microsoft.com/office/officeart/2005/8/layout/orgChart1"/>
    <dgm:cxn modelId="{42CB4282-6A34-412C-9AF9-50A4B81EA667}" type="presOf" srcId="{7B96038B-D4F9-479F-A6B4-9ABFB41260C4}" destId="{07581DA8-7103-4111-A43D-AF91498202E9}" srcOrd="0" destOrd="0" presId="urn:microsoft.com/office/officeart/2005/8/layout/orgChart1"/>
    <dgm:cxn modelId="{ACC7185F-3C32-4509-96B5-71F7B0915D90}" type="presOf" srcId="{A1ECFDCE-CADB-4809-AF4A-2BE43EA9A25D}" destId="{12D78EA9-DB0A-4BAD-BBAE-A26B8A610B9A}" srcOrd="0" destOrd="0" presId="urn:microsoft.com/office/officeart/2005/8/layout/orgChart1"/>
    <dgm:cxn modelId="{0D24A22E-CB3C-4CF5-9A81-92FE7F56054B}" srcId="{7B96038B-D4F9-479F-A6B4-9ABFB41260C4}" destId="{75C4ED1D-C5C9-49CC-B82C-7BD652A44C3D}" srcOrd="0" destOrd="0" parTransId="{220B07D0-E87E-494C-A169-B1D9F3F5E20C}" sibTransId="{759023A1-C093-496F-B602-87D5D6DA5456}"/>
    <dgm:cxn modelId="{174CA9BF-A435-4728-8BAC-ACCDE8D7BC4F}" srcId="{8BE3A167-4F02-4468-80B3-3BDD8774534D}" destId="{29DBCFBA-E8CF-4F55-AF5A-3CC41D5DC1F5}" srcOrd="0" destOrd="0" parTransId="{4B12EDF3-9D7F-4247-A601-BC66B74A9563}" sibTransId="{10D5E94F-76EF-4094-8445-5CADB27C23BF}"/>
    <dgm:cxn modelId="{12A9779D-C0AF-4DD8-8E32-28D18C89AA13}" type="presOf" srcId="{75FF15B7-8856-4A66-969D-4B748D6AD3A8}" destId="{E98C64CD-AF3F-4D16-BD1D-E16944DD5A2C}" srcOrd="1" destOrd="0" presId="urn:microsoft.com/office/officeart/2005/8/layout/orgChart1"/>
    <dgm:cxn modelId="{F92C67AE-A1A7-4A57-AF86-02FB697B23D9}" type="presOf" srcId="{DED00847-D8E9-49E2-A7F3-5D3652BF1EA3}" destId="{543CA35F-7E32-456D-932E-77FA93BDB852}" srcOrd="0" destOrd="0" presId="urn:microsoft.com/office/officeart/2005/8/layout/orgChart1"/>
    <dgm:cxn modelId="{50918981-0D09-4DF5-9D0D-367C925F9EF4}" type="presOf" srcId="{6A680A82-B431-45C3-823D-C781BD83AFC7}" destId="{43891271-F105-4F2F-AEDA-B775916F8434}" srcOrd="1" destOrd="0" presId="urn:microsoft.com/office/officeart/2005/8/layout/orgChart1"/>
    <dgm:cxn modelId="{E76C1A4D-4118-4534-92DC-B72058A6DD46}" srcId="{E55EA856-849E-4424-8F15-8802967AD371}" destId="{6A680A82-B431-45C3-823D-C781BD83AFC7}" srcOrd="0" destOrd="0" parTransId="{35F94428-18AA-4EAD-90F5-82BCA5DACC9B}" sibTransId="{11C23F36-FCF1-486D-BF46-C1040BC8A5A8}"/>
    <dgm:cxn modelId="{012AF98E-9296-45A8-9AA1-D7532D714C0C}" type="presOf" srcId="{F1813AE2-2EC7-43EC-846B-020947C04A79}" destId="{FBA368FC-FAF1-4CD4-8C59-A186E7A121CA}" srcOrd="0" destOrd="0" presId="urn:microsoft.com/office/officeart/2005/8/layout/orgChart1"/>
    <dgm:cxn modelId="{B8858763-D323-41D2-9813-AB654D457063}" srcId="{0A3BF60D-66EF-42FE-A1D6-45B3EC1B0B42}" destId="{7868975E-4764-49F5-A74F-2D5378818131}" srcOrd="0" destOrd="0" parTransId="{416341E3-8500-4DBE-9C13-262A9C487CAA}" sibTransId="{DCB019D9-5DEA-4B50-8D28-F1EC66398A3A}"/>
    <dgm:cxn modelId="{6DB7A3EE-4120-4766-A6F6-1FE01AF6B795}" type="presOf" srcId="{977D508A-4EA7-4CF1-B7A6-7C5312931C0C}" destId="{1D04A151-82A0-437D-A66F-FDC1D536C94C}" srcOrd="0" destOrd="0" presId="urn:microsoft.com/office/officeart/2005/8/layout/orgChart1"/>
    <dgm:cxn modelId="{A8DEC023-B340-433B-9840-23BBF7802DA8}" type="presOf" srcId="{55BA3B26-7CEC-4925-A68D-7F56AB510974}" destId="{AE060091-41EA-41C0-94E2-6E5324F7569F}" srcOrd="0" destOrd="0" presId="urn:microsoft.com/office/officeart/2005/8/layout/orgChart1"/>
    <dgm:cxn modelId="{7D487042-7EB2-496B-A7AE-4CEAD1C58FD9}" srcId="{C70A3A8B-1A7E-43DF-9F78-F96745DBDAB7}" destId="{9C411DA3-BEC5-4901-8F52-4B375334AC8B}" srcOrd="0" destOrd="0" parTransId="{25091F25-CDF8-4C76-BA5C-73F9FB9F8EC9}" sibTransId="{FF7C8DC9-FF5A-4F8F-BC95-EA30FDCD3AD9}"/>
    <dgm:cxn modelId="{36543DD7-9486-4DD1-9A0F-AC00E0414004}" srcId="{69F2123D-C9A7-41B3-A364-6EC6A7A8F972}" destId="{0A3BF60D-66EF-42FE-A1D6-45B3EC1B0B42}" srcOrd="1" destOrd="0" parTransId="{965C79FF-3E43-461A-B6FB-1783B2A06BE5}" sibTransId="{2C8C7CAA-A3B0-438A-AC3D-881C064ED982}"/>
    <dgm:cxn modelId="{09323DC3-0102-42F1-BC6E-346B0D0593C0}" srcId="{69F2123D-C9A7-41B3-A364-6EC6A7A8F972}" destId="{8BE3A167-4F02-4468-80B3-3BDD8774534D}" srcOrd="0" destOrd="0" parTransId="{B2D0CEE2-6967-4146-80B6-AED1EBEB61FD}" sibTransId="{CC2EFE1E-310D-4C9D-83F6-C1AE7824A62E}"/>
    <dgm:cxn modelId="{F81D05AC-344D-42EC-8888-AF31CB874D76}" type="presOf" srcId="{9C411DA3-BEC5-4901-8F52-4B375334AC8B}" destId="{7C697991-6FCC-42F6-B13D-443B03E892FB}" srcOrd="1" destOrd="0" presId="urn:microsoft.com/office/officeart/2005/8/layout/orgChart1"/>
    <dgm:cxn modelId="{1FBE215B-FC3E-482D-8B69-67BA79851EEA}" srcId="{29DBCFBA-E8CF-4F55-AF5A-3CC41D5DC1F5}" destId="{977D508A-4EA7-4CF1-B7A6-7C5312931C0C}" srcOrd="0" destOrd="0" parTransId="{75C215F8-F0FA-4454-B1DC-46A96421BCC1}" sibTransId="{AED49714-DFFA-43E3-BE23-C726287B843F}"/>
    <dgm:cxn modelId="{C7D08603-ED2A-4418-8E47-DEF717333D47}" type="presOf" srcId="{25091F25-CDF8-4C76-BA5C-73F9FB9F8EC9}" destId="{89BC34AE-DD0A-4F8E-A7FB-FE8D27EC4C4B}" srcOrd="0" destOrd="0" presId="urn:microsoft.com/office/officeart/2005/8/layout/orgChart1"/>
    <dgm:cxn modelId="{D240245A-42FC-4728-AE23-E05F8125626B}" srcId="{6A680A82-B431-45C3-823D-C781BD83AFC7}" destId="{4C97C3F8-6300-45AD-BCE6-E0EBAF3C5A15}" srcOrd="0" destOrd="0" parTransId="{313AAD36-0F80-4D81-9393-08CB62400C81}" sibTransId="{D166F759-93A4-403D-99CA-2D1A0E5CF0B0}"/>
    <dgm:cxn modelId="{777E16B8-4E07-4D6C-9F58-73995EAF7868}" type="presOf" srcId="{7B96038B-D4F9-479F-A6B4-9ABFB41260C4}" destId="{967BA2DA-C3E3-4B8E-99B2-D966791D86FD}" srcOrd="1" destOrd="0" presId="urn:microsoft.com/office/officeart/2005/8/layout/orgChart1"/>
    <dgm:cxn modelId="{771BB07C-C175-46B8-9C5D-1F30364A9F54}" type="presOf" srcId="{3A01B742-6B9B-4CAC-8E7C-58AB13152F83}" destId="{299EE899-469C-4224-AD2E-7CF19B4469CE}" srcOrd="0" destOrd="0" presId="urn:microsoft.com/office/officeart/2005/8/layout/orgChart1"/>
    <dgm:cxn modelId="{0F8F73AA-D56D-40AE-B71B-7283595739DC}" type="presOf" srcId="{B0C0FEBB-3092-40C0-ACBD-03B31F2652D2}" destId="{CD0E09E0-EF1A-4C5D-A774-929A872C0C0E}" srcOrd="1" destOrd="0" presId="urn:microsoft.com/office/officeart/2005/8/layout/orgChart1"/>
    <dgm:cxn modelId="{E53F9852-5D1A-4C17-B10D-DF850CA60200}" srcId="{182D7B34-FE91-42A7-8857-14E6B501CBD9}" destId="{045A1DD6-454B-4A32-8BFA-ADCE5FAD2FBB}" srcOrd="1" destOrd="0" parTransId="{F1813AE2-2EC7-43EC-846B-020947C04A79}" sibTransId="{62492AB5-AC95-48AF-879F-3912B50E9962}"/>
    <dgm:cxn modelId="{23807CE5-AD2F-4BBC-B924-9AC7C83AEFB6}" srcId="{55BA3B26-7CEC-4925-A68D-7F56AB510974}" destId="{BBADFB84-963E-4EDD-82CE-C57DD0663665}" srcOrd="0" destOrd="0" parTransId="{2720A9BA-DF11-4920-8664-25EC0CD83C7A}" sibTransId="{D0D1003A-647A-477F-835C-B52A255B0D6C}"/>
    <dgm:cxn modelId="{E7D5E2D7-35B4-4BCB-BB4B-A1A55B12C89E}" type="presOf" srcId="{965C79FF-3E43-461A-B6FB-1783B2A06BE5}" destId="{9F31366F-6320-4C32-8557-278D7C7BE92A}" srcOrd="0" destOrd="0" presId="urn:microsoft.com/office/officeart/2005/8/layout/orgChart1"/>
    <dgm:cxn modelId="{D43B7122-28EF-4A74-AF6E-4B14FD6F59FD}" srcId="{9CC8165F-2C5A-4522-ACE2-6005A407CB55}" destId="{7B96038B-D4F9-479F-A6B4-9ABFB41260C4}" srcOrd="0" destOrd="0" parTransId="{12664222-3B63-4CC6-9C99-C7AB87FFE5EB}" sibTransId="{3003229D-50DC-4174-81C9-86473009E359}"/>
    <dgm:cxn modelId="{8B679FA3-D8FB-4F39-AAC2-B4A89B739965}" type="presOf" srcId="{2534F999-520F-4CF0-8BD5-FCCF08E805C7}" destId="{8C868883-74CF-4446-A8C4-CDEA1CD9DF7A}" srcOrd="0" destOrd="0" presId="urn:microsoft.com/office/officeart/2005/8/layout/orgChart1"/>
    <dgm:cxn modelId="{D30AC532-A83B-4AB1-917E-7F23C082CA1A}" type="presOf" srcId="{2534F999-520F-4CF0-8BD5-FCCF08E805C7}" destId="{59E4FC9A-F1E5-46E5-AD44-7E365856710F}" srcOrd="1" destOrd="0" presId="urn:microsoft.com/office/officeart/2005/8/layout/orgChart1"/>
    <dgm:cxn modelId="{C59CF844-FEF4-46DD-91E0-CB44BEE911BB}" type="presOf" srcId="{75FF15B7-8856-4A66-969D-4B748D6AD3A8}" destId="{7EEFCD8D-A195-42B0-BBE3-C408516583EC}" srcOrd="0" destOrd="0" presId="urn:microsoft.com/office/officeart/2005/8/layout/orgChart1"/>
    <dgm:cxn modelId="{B8DE04E7-B08C-4C73-8483-A910CCAF3CDA}" type="presOf" srcId="{75C215F8-F0FA-4454-B1DC-46A96421BCC1}" destId="{2357567B-9A7F-401D-8BBB-2054B940578B}" srcOrd="0" destOrd="0" presId="urn:microsoft.com/office/officeart/2005/8/layout/orgChart1"/>
    <dgm:cxn modelId="{F27A270A-61F6-4FA9-BF6D-617E28320100}" type="presOf" srcId="{182D7B34-FE91-42A7-8857-14E6B501CBD9}" destId="{89053E41-117D-4F65-AE23-BDAFEF2D5D00}" srcOrd="0" destOrd="0" presId="urn:microsoft.com/office/officeart/2005/8/layout/orgChart1"/>
    <dgm:cxn modelId="{3AC42D28-8234-4519-8EB4-759481B2F12C}" srcId="{A473D462-DE41-460B-92EB-A8057C764C51}" destId="{30078834-D4A6-4A4E-B5E5-354FC200C352}" srcOrd="0" destOrd="0" parTransId="{6D488D0D-EAA5-47FB-AFD2-8C585B5366C5}" sibTransId="{7155EBBB-BBED-4CD1-AE05-3802C67C5557}"/>
    <dgm:cxn modelId="{14782F0C-B2D9-4B5D-B761-5DACB6D60AEB}" type="presOf" srcId="{38F6EBD6-B1A8-4EAF-B9D2-68DB53B5D37F}" destId="{4FE5140F-E277-4FDC-AF11-105C290E2662}" srcOrd="0" destOrd="0" presId="urn:microsoft.com/office/officeart/2005/8/layout/orgChart1"/>
    <dgm:cxn modelId="{E46C1CB3-9D63-4140-A60A-2D74300317EA}" type="presOf" srcId="{182D7B34-FE91-42A7-8857-14E6B501CBD9}" destId="{90D797F2-771B-42D4-8494-B2B449616637}" srcOrd="1" destOrd="0" presId="urn:microsoft.com/office/officeart/2005/8/layout/orgChart1"/>
    <dgm:cxn modelId="{35D33E9F-8525-4433-BFDB-0D148C886783}" type="presOf" srcId="{75C4ED1D-C5C9-49CC-B82C-7BD652A44C3D}" destId="{3533E107-6E07-4315-8783-EE79CA520C55}" srcOrd="1" destOrd="0" presId="urn:microsoft.com/office/officeart/2005/8/layout/orgChart1"/>
    <dgm:cxn modelId="{4AE09043-D050-41CD-83CD-77DBDCC61379}" srcId="{C70A3A8B-1A7E-43DF-9F78-F96745DBDAB7}" destId="{182D7B34-FE91-42A7-8857-14E6B501CBD9}" srcOrd="1" destOrd="0" parTransId="{DED00847-D8E9-49E2-A7F3-5D3652BF1EA3}" sibTransId="{DC00F031-4CF9-4D10-8A9F-13FA22B98A22}"/>
    <dgm:cxn modelId="{EC1FC840-916A-4606-A0ED-71F9D1585E4C}" srcId="{B0C0FEBB-3092-40C0-ACBD-03B31F2652D2}" destId="{69F2123D-C9A7-41B3-A364-6EC6A7A8F972}" srcOrd="0" destOrd="0" parTransId="{A1ECFDCE-CADB-4809-AF4A-2BE43EA9A25D}" sibTransId="{AB3BC611-FC62-4EE3-AA3F-67CBE1B7C018}"/>
    <dgm:cxn modelId="{D985DB0C-634E-4C97-ABAA-4865D895BB2E}" type="presOf" srcId="{30078834-D4A6-4A4E-B5E5-354FC200C352}" destId="{65939ED5-F327-4958-BDA3-7E30286339CB}" srcOrd="0" destOrd="0" presId="urn:microsoft.com/office/officeart/2005/8/layout/orgChart1"/>
    <dgm:cxn modelId="{67A23ED7-2A0C-49AA-9572-1D95C5D9F58E}" type="presOf" srcId="{7868975E-4764-49F5-A74F-2D5378818131}" destId="{806371DC-CCC8-4192-8B0C-DB847732802A}" srcOrd="0" destOrd="0" presId="urn:microsoft.com/office/officeart/2005/8/layout/orgChart1"/>
    <dgm:cxn modelId="{50686FCB-6FA3-465A-A78B-FC69F67CF12F}" type="presOf" srcId="{0ED33E11-B007-47EC-BC00-C692FF5EFE43}" destId="{BD0E18EC-39F6-4DC5-98BD-5E688659BB86}" srcOrd="1" destOrd="0" presId="urn:microsoft.com/office/officeart/2005/8/layout/orgChart1"/>
    <dgm:cxn modelId="{28D1DF71-25F6-4248-A036-81312D72173C}" type="presOf" srcId="{E55EA856-849E-4424-8F15-8802967AD371}" destId="{3D082630-9876-4C12-86D8-EF49A8AB0240}" srcOrd="0" destOrd="0" presId="urn:microsoft.com/office/officeart/2005/8/layout/orgChart1"/>
    <dgm:cxn modelId="{FA2E1900-A362-47C0-B671-8F43BA85A90E}" type="presOf" srcId="{6A680A82-B431-45C3-823D-C781BD83AFC7}" destId="{0856AAD9-2412-4027-B40B-27BBB28D6E98}" srcOrd="0" destOrd="0" presId="urn:microsoft.com/office/officeart/2005/8/layout/orgChart1"/>
    <dgm:cxn modelId="{6650974C-AFC9-46B1-9ED6-8915D22F7FD9}" type="presOf" srcId="{B2D0CEE2-6967-4146-80B6-AED1EBEB61FD}" destId="{2D0DDD83-9A24-449C-B778-6BB39C0F392C}" srcOrd="0" destOrd="0" presId="urn:microsoft.com/office/officeart/2005/8/layout/orgChart1"/>
    <dgm:cxn modelId="{A12D6C36-4E8A-412C-B660-41177C8BFE0A}" type="presOf" srcId="{0A3BF60D-66EF-42FE-A1D6-45B3EC1B0B42}" destId="{D626F726-BCE3-41E6-964E-26A3A6DAF3E0}" srcOrd="0" destOrd="0" presId="urn:microsoft.com/office/officeart/2005/8/layout/orgChart1"/>
    <dgm:cxn modelId="{615E5475-7B84-49CA-9287-63CA4D13B2D5}" type="presOf" srcId="{29DBCFBA-E8CF-4F55-AF5A-3CC41D5DC1F5}" destId="{BDE6EA30-BE7A-466B-AA29-78277F7E9690}" srcOrd="0" destOrd="0" presId="urn:microsoft.com/office/officeart/2005/8/layout/orgChart1"/>
    <dgm:cxn modelId="{688B0DE8-B129-4486-B0E1-637712BF23A8}" type="presOf" srcId="{8BE3A167-4F02-4468-80B3-3BDD8774534D}" destId="{51FB0C85-7425-412B-AC33-5CEAFCA127CC}" srcOrd="0" destOrd="0" presId="urn:microsoft.com/office/officeart/2005/8/layout/orgChart1"/>
    <dgm:cxn modelId="{1960C8E8-885A-4312-97DA-C302E5ED2A0B}" type="presOf" srcId="{C70A3A8B-1A7E-43DF-9F78-F96745DBDAB7}" destId="{D3BFC639-1B64-4513-AE2A-D692351009F8}" srcOrd="0" destOrd="0" presId="urn:microsoft.com/office/officeart/2005/8/layout/orgChart1"/>
    <dgm:cxn modelId="{EB10764F-DE7B-4F98-B01C-EFF88525CE99}" type="presOf" srcId="{75C4ED1D-C5C9-49CC-B82C-7BD652A44C3D}" destId="{4B1A11B3-4EC9-4BAC-BECE-4DF30A6D9C8A}" srcOrd="0" destOrd="0" presId="urn:microsoft.com/office/officeart/2005/8/layout/orgChart1"/>
    <dgm:cxn modelId="{543746AB-14B0-4E78-B6DF-CBE97DF82BB5}" type="presOf" srcId="{30078834-D4A6-4A4E-B5E5-354FC200C352}" destId="{FC1A45BA-077F-4E87-8CD2-4E071CB5EAD7}" srcOrd="1" destOrd="0" presId="urn:microsoft.com/office/officeart/2005/8/layout/orgChart1"/>
    <dgm:cxn modelId="{22A07FCC-B39E-4FE7-8FD4-BD1FDBEE34C1}" srcId="{0ED33E11-B007-47EC-BC00-C692FF5EFE43}" destId="{9CC8165F-2C5A-4522-ACE2-6005A407CB55}" srcOrd="0" destOrd="0" parTransId="{94D419C4-1550-4C4A-9A22-AABE894B07E7}" sibTransId="{0E4DBAAF-1855-4583-A8C5-C25F9813E099}"/>
    <dgm:cxn modelId="{25633CCF-3FD1-490A-937D-50E9260A85C5}" type="presOf" srcId="{4B12EDF3-9D7F-4247-A601-BC66B74A9563}" destId="{494BF513-2675-41DA-A7A4-429C794669E8}" srcOrd="0" destOrd="0" presId="urn:microsoft.com/office/officeart/2005/8/layout/orgChart1"/>
    <dgm:cxn modelId="{A2D8B71E-99C9-41CE-8455-86E1C865E5E3}" type="presOf" srcId="{E55EA856-849E-4424-8F15-8802967AD371}" destId="{267F50A1-F64A-4B15-8458-70DEA2C93076}" srcOrd="1" destOrd="0" presId="urn:microsoft.com/office/officeart/2005/8/layout/orgChart1"/>
    <dgm:cxn modelId="{CB57B36A-78D3-4DEE-B84B-66D33D6A5F83}" srcId="{69F2123D-C9A7-41B3-A364-6EC6A7A8F972}" destId="{75FF15B7-8856-4A66-969D-4B748D6AD3A8}" srcOrd="2" destOrd="0" parTransId="{1429FDC8-E15A-4E0B-AECB-B315EF582F21}" sibTransId="{F1594B48-3E0A-4905-B65E-6186FB8886BA}"/>
    <dgm:cxn modelId="{5271BF7A-52F8-4E17-A02C-BC0B9CF47982}" srcId="{0ED33E11-B007-47EC-BC00-C692FF5EFE43}" destId="{E55EA856-849E-4424-8F15-8802967AD371}" srcOrd="1" destOrd="0" parTransId="{CA1F92DC-D99B-435F-B502-C2D4DEFD9238}" sibTransId="{604AC463-870A-4106-9A16-6693565577A7}"/>
    <dgm:cxn modelId="{4D14F4A7-4AC9-4641-99F2-6B4C2F78350E}" srcId="{9C411DA3-BEC5-4901-8F52-4B375334AC8B}" destId="{55BA3B26-7CEC-4925-A68D-7F56AB510974}" srcOrd="0" destOrd="0" parTransId="{670AF16D-8179-45F4-91E6-38CE73C5EB88}" sibTransId="{D55BC482-74EC-4734-8C81-4AF56C7CECEC}"/>
    <dgm:cxn modelId="{6E46C54E-8CDE-4CF2-91B2-2EAAB8F733D5}" type="presOf" srcId="{220B07D0-E87E-494C-A169-B1D9F3F5E20C}" destId="{72F0C050-F6C7-4B58-A357-1891ED10A8CE}" srcOrd="0" destOrd="0" presId="urn:microsoft.com/office/officeart/2005/8/layout/orgChart1"/>
    <dgm:cxn modelId="{E63CFE7D-E840-4066-841E-0EEF2F4FFB6A}" srcId="{182D7B34-FE91-42A7-8857-14E6B501CBD9}" destId="{B0C0FEBB-3092-40C0-ACBD-03B31F2652D2}" srcOrd="0" destOrd="0" parTransId="{A471A60D-B021-4957-9A68-6129A4401BA9}" sibTransId="{3AA96544-FFC2-4A1B-8857-FCD1A3A46401}"/>
    <dgm:cxn modelId="{759B1E45-26D2-4D83-B0FB-D7312350891D}" type="presOf" srcId="{38F6EBD6-B1A8-4EAF-B9D2-68DB53B5D37F}" destId="{A0E11A46-2718-4532-AED4-CA65E2DD9E49}" srcOrd="1" destOrd="0" presId="urn:microsoft.com/office/officeart/2005/8/layout/orgChart1"/>
    <dgm:cxn modelId="{B529964B-AD98-4A81-9D8C-E557B1585680}" type="presOf" srcId="{55BA3B26-7CEC-4925-A68D-7F56AB510974}" destId="{53A4ECD0-711D-43D3-8C76-FC417DA7FC3B}" srcOrd="1" destOrd="0" presId="urn:microsoft.com/office/officeart/2005/8/layout/orgChart1"/>
    <dgm:cxn modelId="{387033C8-C33D-48D5-80C9-CFD78F9773ED}" type="presOf" srcId="{94D419C4-1550-4C4A-9A22-AABE894B07E7}" destId="{62CD6375-C7A4-44D1-8D02-9DB5E2C3DEBD}" srcOrd="0" destOrd="0" presId="urn:microsoft.com/office/officeart/2005/8/layout/orgChart1"/>
    <dgm:cxn modelId="{97705990-6260-491B-8A3D-2932EC1464B0}" type="presOf" srcId="{7868975E-4764-49F5-A74F-2D5378818131}" destId="{95A5FFD7-1BEA-4AD5-B644-1D680B6CDA73}" srcOrd="1" destOrd="0" presId="urn:microsoft.com/office/officeart/2005/8/layout/orgChart1"/>
    <dgm:cxn modelId="{CA4EF221-9DE5-497F-A3EE-3A046E9C1F43}" type="presOf" srcId="{4964D393-17C8-4680-BEC5-5316B953F719}" destId="{1412E567-E1EE-4420-A1F3-D10536921781}" srcOrd="0" destOrd="0" presId="urn:microsoft.com/office/officeart/2005/8/layout/orgChart1"/>
    <dgm:cxn modelId="{B16A7024-6615-46A9-B577-BAFD1A1F4ABB}" type="presOf" srcId="{670AF16D-8179-45F4-91E6-38CE73C5EB88}" destId="{4272BF5E-0E66-47C9-8F7A-4EACAD845991}" srcOrd="0" destOrd="0" presId="urn:microsoft.com/office/officeart/2005/8/layout/orgChart1"/>
    <dgm:cxn modelId="{883D055F-7A72-41AE-B6FF-DE01FC9F476E}" type="presOf" srcId="{4C97C3F8-6300-45AD-BCE6-E0EBAF3C5A15}" destId="{6F829E63-3807-4DD4-9380-AB61D0B39926}" srcOrd="0" destOrd="0" presId="urn:microsoft.com/office/officeart/2005/8/layout/orgChart1"/>
    <dgm:cxn modelId="{C5F844DC-342D-4F09-BD38-875605C6DEBE}" type="presOf" srcId="{6D488D0D-EAA5-47FB-AFD2-8C585B5366C5}" destId="{165AD1F5-32B6-4B2D-B9AC-5F1EDD5657AE}" srcOrd="0" destOrd="0" presId="urn:microsoft.com/office/officeart/2005/8/layout/orgChart1"/>
    <dgm:cxn modelId="{B50DBA6A-79F6-4B34-8A99-2690AB34961F}" type="presOf" srcId="{B0C0FEBB-3092-40C0-ACBD-03B31F2652D2}" destId="{3DB06D34-B57F-4071-B827-222ECD68E3C4}" srcOrd="0" destOrd="0" presId="urn:microsoft.com/office/officeart/2005/8/layout/orgChart1"/>
    <dgm:cxn modelId="{0AC251E4-5E2E-4A58-BBEB-64836C4CBA25}" type="presOf" srcId="{9CC8165F-2C5A-4522-ACE2-6005A407CB55}" destId="{1F374C05-DB51-4E7B-97DF-802EB6877E36}" srcOrd="0" destOrd="0" presId="urn:microsoft.com/office/officeart/2005/8/layout/orgChart1"/>
    <dgm:cxn modelId="{48AE1D92-57DC-4FC8-A215-009BEA7A4691}" type="presOf" srcId="{12664222-3B63-4CC6-9C99-C7AB87FFE5EB}" destId="{37EAFA50-27B2-43B3-BDAC-2D920E6BBC4E}" srcOrd="0" destOrd="0" presId="urn:microsoft.com/office/officeart/2005/8/layout/orgChart1"/>
    <dgm:cxn modelId="{6EB63D3E-AD88-4ABE-8AF3-146895D7F4AF}" type="presOf" srcId="{A473D462-DE41-460B-92EB-A8057C764C51}" destId="{DE919E32-60E8-4C7D-9961-69AEFCB9C429}" srcOrd="1" destOrd="0" presId="urn:microsoft.com/office/officeart/2005/8/layout/orgChart1"/>
    <dgm:cxn modelId="{DA5EDA0E-0667-42C8-8913-01E74C293686}" type="presOf" srcId="{8BE3A167-4F02-4468-80B3-3BDD8774534D}" destId="{DF9F10C1-51DC-481A-A547-743762961592}" srcOrd="1" destOrd="0" presId="urn:microsoft.com/office/officeart/2005/8/layout/orgChart1"/>
    <dgm:cxn modelId="{15136BC4-B169-4C3D-829C-3E4ED00353AB}" type="presOf" srcId="{0ED33E11-B007-47EC-BC00-C692FF5EFE43}" destId="{DC3D6EB1-D1CA-4499-A6B6-10E0BEB7B1E5}" srcOrd="0" destOrd="0" presId="urn:microsoft.com/office/officeart/2005/8/layout/orgChart1"/>
    <dgm:cxn modelId="{2F1EF095-384C-4EB2-A90B-8E0FFEB752C2}" type="presOf" srcId="{2720A9BA-DF11-4920-8664-25EC0CD83C7A}" destId="{925A3AA8-7413-4807-A541-06C82E3EE8EB}" srcOrd="0" destOrd="0" presId="urn:microsoft.com/office/officeart/2005/8/layout/orgChart1"/>
    <dgm:cxn modelId="{3BDE5D69-5184-4D87-91EB-5422F4C61431}" srcId="{182D7B34-FE91-42A7-8857-14E6B501CBD9}" destId="{2534F999-520F-4CF0-8BD5-FCCF08E805C7}" srcOrd="2" destOrd="0" parTransId="{7135A8BF-E17A-4351-8846-DB36884A910C}" sibTransId="{03C87F21-40C6-48B0-A6BA-F83FCDC2F589}"/>
    <dgm:cxn modelId="{96B6C114-D810-4EFA-A521-1396BF87DF68}" type="presOf" srcId="{4C97C3F8-6300-45AD-BCE6-E0EBAF3C5A15}" destId="{FDCA0A20-B022-475B-824A-C2A2ACE896F6}" srcOrd="1" destOrd="0" presId="urn:microsoft.com/office/officeart/2005/8/layout/orgChart1"/>
    <dgm:cxn modelId="{8E295DB5-E5B6-4782-A1C8-843817538912}" type="presOf" srcId="{A473D462-DE41-460B-92EB-A8057C764C51}" destId="{EC8ECE94-CD88-4226-A1CC-4BC4F8143888}" srcOrd="0" destOrd="0" presId="urn:microsoft.com/office/officeart/2005/8/layout/orgChart1"/>
    <dgm:cxn modelId="{A2533CC8-38FD-47BF-9DF7-789B6CD76EBB}" type="presOf" srcId="{1429FDC8-E15A-4E0B-AECB-B315EF582F21}" destId="{708C3908-9EAA-4C60-AD0E-A0DCA6854BB6}" srcOrd="0" destOrd="0" presId="urn:microsoft.com/office/officeart/2005/8/layout/orgChart1"/>
    <dgm:cxn modelId="{878F7EC4-1584-44F3-A464-C1600B885637}" type="presOf" srcId="{69F2123D-C9A7-41B3-A364-6EC6A7A8F972}" destId="{8585F7B0-0602-4922-9C3D-62CC44C5AE12}" srcOrd="1" destOrd="0" presId="urn:microsoft.com/office/officeart/2005/8/layout/orgChart1"/>
    <dgm:cxn modelId="{B9C3D419-8B16-4DC6-A730-B08A92236E4A}" type="presOf" srcId="{35F94428-18AA-4EAD-90F5-82BCA5DACC9B}" destId="{C5253AB5-6311-487C-950D-D2580DAF2C29}" srcOrd="0" destOrd="0" presId="urn:microsoft.com/office/officeart/2005/8/layout/orgChart1"/>
    <dgm:cxn modelId="{07CE7C62-1849-4731-BB46-FF40624C6F7D}" type="presOf" srcId="{0A3BF60D-66EF-42FE-A1D6-45B3EC1B0B42}" destId="{32866562-2740-4515-9347-57FE10408736}" srcOrd="1" destOrd="0" presId="urn:microsoft.com/office/officeart/2005/8/layout/orgChart1"/>
    <dgm:cxn modelId="{D6C11C45-D1EE-4D42-90B1-4F3F6FCD7EFC}" srcId="{75FF15B7-8856-4A66-969D-4B748D6AD3A8}" destId="{A473D462-DE41-460B-92EB-A8057C764C51}" srcOrd="0" destOrd="0" parTransId="{4964D393-17C8-4680-BEC5-5316B953F719}" sibTransId="{36603030-E436-4D04-BA51-7538F8808698}"/>
    <dgm:cxn modelId="{E37B1662-125C-43A3-8A4D-EFA9364C2E24}" type="presOf" srcId="{C2ECFE57-CAE3-4A9B-9EF0-128D4843C140}" destId="{15D07EAE-1CEC-4084-BFC2-416298F03433}" srcOrd="0" destOrd="0" presId="urn:microsoft.com/office/officeart/2005/8/layout/orgChart1"/>
    <dgm:cxn modelId="{2E1E9F69-C547-4AEA-BC1D-08A6D4806062}" type="presOf" srcId="{416341E3-8500-4DBE-9C13-262A9C487CAA}" destId="{616A27A4-9B60-456F-8AD2-23DB3CFF64DD}" srcOrd="0" destOrd="0" presId="urn:microsoft.com/office/officeart/2005/8/layout/orgChart1"/>
    <dgm:cxn modelId="{00745287-B24D-4335-A0A1-4EB9C11545DF}" srcId="{7868975E-4764-49F5-A74F-2D5378818131}" destId="{38F6EBD6-B1A8-4EAF-B9D2-68DB53B5D37F}" srcOrd="0" destOrd="0" parTransId="{C2ECFE57-CAE3-4A9B-9EF0-128D4843C140}" sibTransId="{DB703BF2-3CFC-43DE-94E2-A751DDB4A246}"/>
    <dgm:cxn modelId="{581CA24C-E275-478F-AAB6-F486A94A40FB}" type="presOf" srcId="{045A1DD6-454B-4A32-8BFA-ADCE5FAD2FBB}" destId="{62C3C44B-A336-4E7A-B6F2-CDCCB10AB0F7}" srcOrd="1" destOrd="0" presId="urn:microsoft.com/office/officeart/2005/8/layout/orgChart1"/>
    <dgm:cxn modelId="{326723AF-FDF6-4FE9-A3C6-AB69BE2A452D}" type="presOf" srcId="{69F2123D-C9A7-41B3-A364-6EC6A7A8F972}" destId="{8147D092-F0DF-4B81-B8D6-1445F0755CBA}" srcOrd="0" destOrd="0" presId="urn:microsoft.com/office/officeart/2005/8/layout/orgChart1"/>
    <dgm:cxn modelId="{7612AEA5-8563-416B-8E76-6F781CA86E85}" type="presOf" srcId="{1886AAF1-B508-4B2B-878D-B7B795390402}" destId="{7D244C3B-2CE0-4A65-9CB2-A68763385525}" srcOrd="0" destOrd="0" presId="urn:microsoft.com/office/officeart/2005/8/layout/orgChart1"/>
    <dgm:cxn modelId="{02F6B304-1222-4C23-A8BF-97BB35D388B1}" type="presOf" srcId="{29DBCFBA-E8CF-4F55-AF5A-3CC41D5DC1F5}" destId="{63685A46-A3F2-4062-BF34-74B312F09D45}" srcOrd="1" destOrd="0" presId="urn:microsoft.com/office/officeart/2005/8/layout/orgChart1"/>
    <dgm:cxn modelId="{4294170A-5450-4453-8515-39EBA68AF60C}" srcId="{B0C0FEBB-3092-40C0-ACBD-03B31F2652D2}" destId="{0ED33E11-B007-47EC-BC00-C692FF5EFE43}" srcOrd="1" destOrd="0" parTransId="{3A01B742-6B9B-4CAC-8E7C-58AB13152F83}" sibTransId="{E1F8F830-AE53-49EA-89E1-09B5AC93B73F}"/>
    <dgm:cxn modelId="{22696395-1549-4D85-BAD3-233FD3A679A8}" type="presOf" srcId="{313AAD36-0F80-4D81-9393-08CB62400C81}" destId="{6CE08A6A-B0B7-485D-A831-2C845A2097A6}" srcOrd="0" destOrd="0" presId="urn:microsoft.com/office/officeart/2005/8/layout/orgChart1"/>
    <dgm:cxn modelId="{C4D6BA20-9B05-47BD-97BE-596A84D17A47}" type="presOf" srcId="{A471A60D-B021-4957-9A68-6129A4401BA9}" destId="{B7EF67F2-2094-4DCA-BA34-891D45A92389}" srcOrd="0" destOrd="0" presId="urn:microsoft.com/office/officeart/2005/8/layout/orgChart1"/>
    <dgm:cxn modelId="{29B7D9A9-8A36-42FE-BDDC-E87F115403D8}" type="presParOf" srcId="{7D244C3B-2CE0-4A65-9CB2-A68763385525}" destId="{94EB9CED-8759-47FE-8997-0943C80642A0}" srcOrd="0" destOrd="0" presId="urn:microsoft.com/office/officeart/2005/8/layout/orgChart1"/>
    <dgm:cxn modelId="{B8D4BA77-A98D-4BF2-B898-7EF2F47B8F69}" type="presParOf" srcId="{94EB9CED-8759-47FE-8997-0943C80642A0}" destId="{AF9C1DF7-27B2-48C5-8639-B0AADA8DE156}" srcOrd="0" destOrd="0" presId="urn:microsoft.com/office/officeart/2005/8/layout/orgChart1"/>
    <dgm:cxn modelId="{632BA180-104D-481C-BDFD-EEB045EDBC3B}" type="presParOf" srcId="{AF9C1DF7-27B2-48C5-8639-B0AADA8DE156}" destId="{D3BFC639-1B64-4513-AE2A-D692351009F8}" srcOrd="0" destOrd="0" presId="urn:microsoft.com/office/officeart/2005/8/layout/orgChart1"/>
    <dgm:cxn modelId="{B8EE9D16-E27B-49ED-B312-A8835C75FBD3}" type="presParOf" srcId="{AF9C1DF7-27B2-48C5-8639-B0AADA8DE156}" destId="{3AC6351B-B948-4CE5-A0AE-3278A52A9F2A}" srcOrd="1" destOrd="0" presId="urn:microsoft.com/office/officeart/2005/8/layout/orgChart1"/>
    <dgm:cxn modelId="{540D6C8E-E50C-4743-91C3-A7E9E9886488}" type="presParOf" srcId="{94EB9CED-8759-47FE-8997-0943C80642A0}" destId="{44EE5E52-7BA2-4B74-82F4-1549094249FB}" srcOrd="1" destOrd="0" presId="urn:microsoft.com/office/officeart/2005/8/layout/orgChart1"/>
    <dgm:cxn modelId="{5096BC46-4BAB-410C-B18A-284A01D46257}" type="presParOf" srcId="{44EE5E52-7BA2-4B74-82F4-1549094249FB}" destId="{89BC34AE-DD0A-4F8E-A7FB-FE8D27EC4C4B}" srcOrd="0" destOrd="0" presId="urn:microsoft.com/office/officeart/2005/8/layout/orgChart1"/>
    <dgm:cxn modelId="{81CC17B5-39F2-48BD-91C0-C1CEE91F77BF}" type="presParOf" srcId="{44EE5E52-7BA2-4B74-82F4-1549094249FB}" destId="{E35A9D32-7289-4524-AF18-F6CDA5BAD3D7}" srcOrd="1" destOrd="0" presId="urn:microsoft.com/office/officeart/2005/8/layout/orgChart1"/>
    <dgm:cxn modelId="{6B895DF7-44AC-4549-BA5E-28B2CD816B7D}" type="presParOf" srcId="{E35A9D32-7289-4524-AF18-F6CDA5BAD3D7}" destId="{FFC0616C-4791-4785-8793-10857EF0BA18}" srcOrd="0" destOrd="0" presId="urn:microsoft.com/office/officeart/2005/8/layout/orgChart1"/>
    <dgm:cxn modelId="{4D6477ED-95C4-4B0D-B008-9F242BECC899}" type="presParOf" srcId="{FFC0616C-4791-4785-8793-10857EF0BA18}" destId="{0F295B58-3EED-4407-9C91-0D2FEF105500}" srcOrd="0" destOrd="0" presId="urn:microsoft.com/office/officeart/2005/8/layout/orgChart1"/>
    <dgm:cxn modelId="{D3E6C807-7B11-421C-9E32-B82338CF5F77}" type="presParOf" srcId="{FFC0616C-4791-4785-8793-10857EF0BA18}" destId="{7C697991-6FCC-42F6-B13D-443B03E892FB}" srcOrd="1" destOrd="0" presId="urn:microsoft.com/office/officeart/2005/8/layout/orgChart1"/>
    <dgm:cxn modelId="{26837FE3-2D1A-4719-A6C3-67292B89FE95}" type="presParOf" srcId="{E35A9D32-7289-4524-AF18-F6CDA5BAD3D7}" destId="{ADF25559-8009-4730-9140-E65D8C318BF9}" srcOrd="1" destOrd="0" presId="urn:microsoft.com/office/officeart/2005/8/layout/orgChart1"/>
    <dgm:cxn modelId="{34DA74D9-B82A-4833-8151-8AD3DEC1F99E}" type="presParOf" srcId="{ADF25559-8009-4730-9140-E65D8C318BF9}" destId="{4272BF5E-0E66-47C9-8F7A-4EACAD845991}" srcOrd="0" destOrd="0" presId="urn:microsoft.com/office/officeart/2005/8/layout/orgChart1"/>
    <dgm:cxn modelId="{A8871E85-6D07-4B2B-AE92-A550A9B4DCA2}" type="presParOf" srcId="{ADF25559-8009-4730-9140-E65D8C318BF9}" destId="{09568553-4D0F-46BC-AB0C-282D361C566B}" srcOrd="1" destOrd="0" presId="urn:microsoft.com/office/officeart/2005/8/layout/orgChart1"/>
    <dgm:cxn modelId="{6D29A6DB-0055-4CCB-990C-05CC47818FDD}" type="presParOf" srcId="{09568553-4D0F-46BC-AB0C-282D361C566B}" destId="{B6482B57-60D1-4661-8B3C-F364911434ED}" srcOrd="0" destOrd="0" presId="urn:microsoft.com/office/officeart/2005/8/layout/orgChart1"/>
    <dgm:cxn modelId="{7ED798CF-8C5A-4CCB-8C53-667BC04BB3E5}" type="presParOf" srcId="{B6482B57-60D1-4661-8B3C-F364911434ED}" destId="{AE060091-41EA-41C0-94E2-6E5324F7569F}" srcOrd="0" destOrd="0" presId="urn:microsoft.com/office/officeart/2005/8/layout/orgChart1"/>
    <dgm:cxn modelId="{069173B0-86D4-4801-A764-C2D37F6E0C91}" type="presParOf" srcId="{B6482B57-60D1-4661-8B3C-F364911434ED}" destId="{53A4ECD0-711D-43D3-8C76-FC417DA7FC3B}" srcOrd="1" destOrd="0" presId="urn:microsoft.com/office/officeart/2005/8/layout/orgChart1"/>
    <dgm:cxn modelId="{E769A3C3-2F0D-4CC2-958C-FA136CA3C294}" type="presParOf" srcId="{09568553-4D0F-46BC-AB0C-282D361C566B}" destId="{2373164B-319F-442B-8281-3D1A25BE9052}" srcOrd="1" destOrd="0" presId="urn:microsoft.com/office/officeart/2005/8/layout/orgChart1"/>
    <dgm:cxn modelId="{F11D6508-4032-4D0B-AE27-A6EFEF49F782}" type="presParOf" srcId="{2373164B-319F-442B-8281-3D1A25BE9052}" destId="{925A3AA8-7413-4807-A541-06C82E3EE8EB}" srcOrd="0" destOrd="0" presId="urn:microsoft.com/office/officeart/2005/8/layout/orgChart1"/>
    <dgm:cxn modelId="{C99EE495-A48B-49C3-934C-9B51D0D8B19F}" type="presParOf" srcId="{2373164B-319F-442B-8281-3D1A25BE9052}" destId="{6AD999DE-7DAD-4627-B63B-183EAC2D442F}" srcOrd="1" destOrd="0" presId="urn:microsoft.com/office/officeart/2005/8/layout/orgChart1"/>
    <dgm:cxn modelId="{20EFCD8B-6C76-4BB8-BA85-865F9018B0EC}" type="presParOf" srcId="{6AD999DE-7DAD-4627-B63B-183EAC2D442F}" destId="{7DA2696C-B759-4018-AA04-60272955CF94}" srcOrd="0" destOrd="0" presId="urn:microsoft.com/office/officeart/2005/8/layout/orgChart1"/>
    <dgm:cxn modelId="{755BC8B0-B794-4F9D-A785-E0F35266F55C}" type="presParOf" srcId="{7DA2696C-B759-4018-AA04-60272955CF94}" destId="{23481B0B-DB84-43C2-9918-2786566247D6}" srcOrd="0" destOrd="0" presId="urn:microsoft.com/office/officeart/2005/8/layout/orgChart1"/>
    <dgm:cxn modelId="{81ACDCC6-42D1-41E2-ABD6-800746A2BB72}" type="presParOf" srcId="{7DA2696C-B759-4018-AA04-60272955CF94}" destId="{16EC3845-9331-4656-83A9-5B2DB506BBC8}" srcOrd="1" destOrd="0" presId="urn:microsoft.com/office/officeart/2005/8/layout/orgChart1"/>
    <dgm:cxn modelId="{54837CB8-5ED4-4C1A-A009-D8B3D67FB2AB}" type="presParOf" srcId="{6AD999DE-7DAD-4627-B63B-183EAC2D442F}" destId="{6D29082E-3B04-4B9B-8188-A2989AE6F342}" srcOrd="1" destOrd="0" presId="urn:microsoft.com/office/officeart/2005/8/layout/orgChart1"/>
    <dgm:cxn modelId="{27BD7146-9F41-4EA9-A331-26C920AE3C01}" type="presParOf" srcId="{6AD999DE-7DAD-4627-B63B-183EAC2D442F}" destId="{B6651ACD-BDA2-46B2-989D-DA5526247E7D}" srcOrd="2" destOrd="0" presId="urn:microsoft.com/office/officeart/2005/8/layout/orgChart1"/>
    <dgm:cxn modelId="{36F1D05F-30D9-48CF-9516-BF3DAB01EF97}" type="presParOf" srcId="{09568553-4D0F-46BC-AB0C-282D361C566B}" destId="{7D9E215E-07D8-4C0C-B43C-A247A68F36F4}" srcOrd="2" destOrd="0" presId="urn:microsoft.com/office/officeart/2005/8/layout/orgChart1"/>
    <dgm:cxn modelId="{3D880E70-A314-4EF2-8949-D8E4A60A250F}" type="presParOf" srcId="{E35A9D32-7289-4524-AF18-F6CDA5BAD3D7}" destId="{F12414C9-32A7-4994-8072-D32F0763BB1C}" srcOrd="2" destOrd="0" presId="urn:microsoft.com/office/officeart/2005/8/layout/orgChart1"/>
    <dgm:cxn modelId="{5CC66DB2-768C-45A2-8C81-ECA77FEAC606}" type="presParOf" srcId="{44EE5E52-7BA2-4B74-82F4-1549094249FB}" destId="{543CA35F-7E32-456D-932E-77FA93BDB852}" srcOrd="2" destOrd="0" presId="urn:microsoft.com/office/officeart/2005/8/layout/orgChart1"/>
    <dgm:cxn modelId="{CA62C56B-E579-4141-8441-DDFD7B8590B4}" type="presParOf" srcId="{44EE5E52-7BA2-4B74-82F4-1549094249FB}" destId="{290D4E5A-9143-4899-B85E-9D39BF76030A}" srcOrd="3" destOrd="0" presId="urn:microsoft.com/office/officeart/2005/8/layout/orgChart1"/>
    <dgm:cxn modelId="{C23AD523-5160-46DD-AD59-317AC69B92CA}" type="presParOf" srcId="{290D4E5A-9143-4899-B85E-9D39BF76030A}" destId="{07EA6834-854A-451A-B07D-D2D8F4D4972B}" srcOrd="0" destOrd="0" presId="urn:microsoft.com/office/officeart/2005/8/layout/orgChart1"/>
    <dgm:cxn modelId="{6146D5FA-9591-411D-A0B8-CE2E3E2D7840}" type="presParOf" srcId="{07EA6834-854A-451A-B07D-D2D8F4D4972B}" destId="{89053E41-117D-4F65-AE23-BDAFEF2D5D00}" srcOrd="0" destOrd="0" presId="urn:microsoft.com/office/officeart/2005/8/layout/orgChart1"/>
    <dgm:cxn modelId="{16E735A0-279D-43ED-9244-D189891DCEA7}" type="presParOf" srcId="{07EA6834-854A-451A-B07D-D2D8F4D4972B}" destId="{90D797F2-771B-42D4-8494-B2B449616637}" srcOrd="1" destOrd="0" presId="urn:microsoft.com/office/officeart/2005/8/layout/orgChart1"/>
    <dgm:cxn modelId="{FCA4384E-471B-4B40-9A94-526CBD46B537}" type="presParOf" srcId="{290D4E5A-9143-4899-B85E-9D39BF76030A}" destId="{1D71E08E-AD4B-4B1B-8944-7780BE416350}" srcOrd="1" destOrd="0" presId="urn:microsoft.com/office/officeart/2005/8/layout/orgChart1"/>
    <dgm:cxn modelId="{FF882383-B626-4770-915D-4347466DBF2A}" type="presParOf" srcId="{1D71E08E-AD4B-4B1B-8944-7780BE416350}" destId="{B7EF67F2-2094-4DCA-BA34-891D45A92389}" srcOrd="0" destOrd="0" presId="urn:microsoft.com/office/officeart/2005/8/layout/orgChart1"/>
    <dgm:cxn modelId="{5CD58674-7A84-450D-AF7D-51DEA83C6970}" type="presParOf" srcId="{1D71E08E-AD4B-4B1B-8944-7780BE416350}" destId="{C814A7D6-C90C-455E-A75F-11C05DB007BB}" srcOrd="1" destOrd="0" presId="urn:microsoft.com/office/officeart/2005/8/layout/orgChart1"/>
    <dgm:cxn modelId="{57C7049C-B9B7-4AA2-96AD-A3DE83034427}" type="presParOf" srcId="{C814A7D6-C90C-455E-A75F-11C05DB007BB}" destId="{936A63D2-1FE1-4AB5-AED9-E33AC9EC2545}" srcOrd="0" destOrd="0" presId="urn:microsoft.com/office/officeart/2005/8/layout/orgChart1"/>
    <dgm:cxn modelId="{CA6E9A2D-6573-48FC-9BEF-6A9DE3468223}" type="presParOf" srcId="{936A63D2-1FE1-4AB5-AED9-E33AC9EC2545}" destId="{3DB06D34-B57F-4071-B827-222ECD68E3C4}" srcOrd="0" destOrd="0" presId="urn:microsoft.com/office/officeart/2005/8/layout/orgChart1"/>
    <dgm:cxn modelId="{BEB56E11-E863-43E1-B60B-6AD77CD572F6}" type="presParOf" srcId="{936A63D2-1FE1-4AB5-AED9-E33AC9EC2545}" destId="{CD0E09E0-EF1A-4C5D-A774-929A872C0C0E}" srcOrd="1" destOrd="0" presId="urn:microsoft.com/office/officeart/2005/8/layout/orgChart1"/>
    <dgm:cxn modelId="{A5A58F76-6CE4-4B73-9349-9C6D7AB31920}" type="presParOf" srcId="{C814A7D6-C90C-455E-A75F-11C05DB007BB}" destId="{6ABA7493-C6CD-4D1A-AFF5-44EE02722253}" srcOrd="1" destOrd="0" presId="urn:microsoft.com/office/officeart/2005/8/layout/orgChart1"/>
    <dgm:cxn modelId="{B0D825D8-8788-4AA4-8B5C-0CB1586EF06F}" type="presParOf" srcId="{6ABA7493-C6CD-4D1A-AFF5-44EE02722253}" destId="{12D78EA9-DB0A-4BAD-BBAE-A26B8A610B9A}" srcOrd="0" destOrd="0" presId="urn:microsoft.com/office/officeart/2005/8/layout/orgChart1"/>
    <dgm:cxn modelId="{48BF8E05-7E17-4CF8-950E-C263C1A39D49}" type="presParOf" srcId="{6ABA7493-C6CD-4D1A-AFF5-44EE02722253}" destId="{8E207F75-79D7-44FA-AC0B-E6D723BF1BD7}" srcOrd="1" destOrd="0" presId="urn:microsoft.com/office/officeart/2005/8/layout/orgChart1"/>
    <dgm:cxn modelId="{B64670F2-4A69-4C0D-8017-B58BC00D7556}" type="presParOf" srcId="{8E207F75-79D7-44FA-AC0B-E6D723BF1BD7}" destId="{D7189473-BC19-4ED3-BCC8-7F18BDF12630}" srcOrd="0" destOrd="0" presId="urn:microsoft.com/office/officeart/2005/8/layout/orgChart1"/>
    <dgm:cxn modelId="{11E3DC64-EA77-4109-81A8-DD80014746EB}" type="presParOf" srcId="{D7189473-BC19-4ED3-BCC8-7F18BDF12630}" destId="{8147D092-F0DF-4B81-B8D6-1445F0755CBA}" srcOrd="0" destOrd="0" presId="urn:microsoft.com/office/officeart/2005/8/layout/orgChart1"/>
    <dgm:cxn modelId="{FBDA79AC-CB33-4EBC-92BE-6C63CF5680A6}" type="presParOf" srcId="{D7189473-BC19-4ED3-BCC8-7F18BDF12630}" destId="{8585F7B0-0602-4922-9C3D-62CC44C5AE12}" srcOrd="1" destOrd="0" presId="urn:microsoft.com/office/officeart/2005/8/layout/orgChart1"/>
    <dgm:cxn modelId="{14702D8E-0968-4434-BCEC-3C51E0DF6740}" type="presParOf" srcId="{8E207F75-79D7-44FA-AC0B-E6D723BF1BD7}" destId="{378D67C2-5533-4DBE-8726-74017011F4D2}" srcOrd="1" destOrd="0" presId="urn:microsoft.com/office/officeart/2005/8/layout/orgChart1"/>
    <dgm:cxn modelId="{33735818-EC5F-4505-8F79-88B0C3EF0277}" type="presParOf" srcId="{378D67C2-5533-4DBE-8726-74017011F4D2}" destId="{2D0DDD83-9A24-449C-B778-6BB39C0F392C}" srcOrd="0" destOrd="0" presId="urn:microsoft.com/office/officeart/2005/8/layout/orgChart1"/>
    <dgm:cxn modelId="{548139A1-49F0-4B29-A162-BC4373881155}" type="presParOf" srcId="{378D67C2-5533-4DBE-8726-74017011F4D2}" destId="{02C71821-847F-49D1-A314-6D59C4A8D8DE}" srcOrd="1" destOrd="0" presId="urn:microsoft.com/office/officeart/2005/8/layout/orgChart1"/>
    <dgm:cxn modelId="{61E7E193-B64C-4751-B514-801F6E6C2B47}" type="presParOf" srcId="{02C71821-847F-49D1-A314-6D59C4A8D8DE}" destId="{077F50C3-61C5-4990-9839-1EC09F395E55}" srcOrd="0" destOrd="0" presId="urn:microsoft.com/office/officeart/2005/8/layout/orgChart1"/>
    <dgm:cxn modelId="{38A31995-D6E1-42D6-BCDB-1F0FAD71947A}" type="presParOf" srcId="{077F50C3-61C5-4990-9839-1EC09F395E55}" destId="{51FB0C85-7425-412B-AC33-5CEAFCA127CC}" srcOrd="0" destOrd="0" presId="urn:microsoft.com/office/officeart/2005/8/layout/orgChart1"/>
    <dgm:cxn modelId="{DBA2B346-DD9A-429B-86D4-6D3F7AEBE738}" type="presParOf" srcId="{077F50C3-61C5-4990-9839-1EC09F395E55}" destId="{DF9F10C1-51DC-481A-A547-743762961592}" srcOrd="1" destOrd="0" presId="urn:microsoft.com/office/officeart/2005/8/layout/orgChart1"/>
    <dgm:cxn modelId="{11D65BA7-FF85-4806-ABBD-93B37548D95E}" type="presParOf" srcId="{02C71821-847F-49D1-A314-6D59C4A8D8DE}" destId="{DC9BFCA6-01BA-4C44-9834-0A96A4359085}" srcOrd="1" destOrd="0" presId="urn:microsoft.com/office/officeart/2005/8/layout/orgChart1"/>
    <dgm:cxn modelId="{BAB173F7-88C1-452F-B398-0915F02B416B}" type="presParOf" srcId="{DC9BFCA6-01BA-4C44-9834-0A96A4359085}" destId="{494BF513-2675-41DA-A7A4-429C794669E8}" srcOrd="0" destOrd="0" presId="urn:microsoft.com/office/officeart/2005/8/layout/orgChart1"/>
    <dgm:cxn modelId="{A9277E68-3FA0-4965-8056-9D76D984CE87}" type="presParOf" srcId="{DC9BFCA6-01BA-4C44-9834-0A96A4359085}" destId="{C7058DB7-7940-4E86-9597-724065354346}" srcOrd="1" destOrd="0" presId="urn:microsoft.com/office/officeart/2005/8/layout/orgChart1"/>
    <dgm:cxn modelId="{B72D4F5E-60C0-4794-B076-67DC54C6AB61}" type="presParOf" srcId="{C7058DB7-7940-4E86-9597-724065354346}" destId="{BC2EFADC-E8EA-4896-B92B-997426F7631F}" srcOrd="0" destOrd="0" presId="urn:microsoft.com/office/officeart/2005/8/layout/orgChart1"/>
    <dgm:cxn modelId="{0356576E-E816-4367-859E-EB0BA23B1994}" type="presParOf" srcId="{BC2EFADC-E8EA-4896-B92B-997426F7631F}" destId="{BDE6EA30-BE7A-466B-AA29-78277F7E9690}" srcOrd="0" destOrd="0" presId="urn:microsoft.com/office/officeart/2005/8/layout/orgChart1"/>
    <dgm:cxn modelId="{88C542F5-98E8-4BEF-A23F-3178F50BEFA6}" type="presParOf" srcId="{BC2EFADC-E8EA-4896-B92B-997426F7631F}" destId="{63685A46-A3F2-4062-BF34-74B312F09D45}" srcOrd="1" destOrd="0" presId="urn:microsoft.com/office/officeart/2005/8/layout/orgChart1"/>
    <dgm:cxn modelId="{921D5EAA-B7C4-4A0B-A43C-F15FB2FC9F98}" type="presParOf" srcId="{C7058DB7-7940-4E86-9597-724065354346}" destId="{395BE492-CE84-4893-B6A6-62449D8FC1D8}" srcOrd="1" destOrd="0" presId="urn:microsoft.com/office/officeart/2005/8/layout/orgChart1"/>
    <dgm:cxn modelId="{48D1B1F7-BF2D-4EDE-87F6-BBC42D48A08D}" type="presParOf" srcId="{395BE492-CE84-4893-B6A6-62449D8FC1D8}" destId="{2357567B-9A7F-401D-8BBB-2054B940578B}" srcOrd="0" destOrd="0" presId="urn:microsoft.com/office/officeart/2005/8/layout/orgChart1"/>
    <dgm:cxn modelId="{8B964DDF-839A-420E-9042-4CCE954ABC0B}" type="presParOf" srcId="{395BE492-CE84-4893-B6A6-62449D8FC1D8}" destId="{E8A6E923-4067-49B4-8E02-6CCAD6AC2EA3}" srcOrd="1" destOrd="0" presId="urn:microsoft.com/office/officeart/2005/8/layout/orgChart1"/>
    <dgm:cxn modelId="{9B5C8627-78E6-441C-B46C-A84F5FFDB6B2}" type="presParOf" srcId="{E8A6E923-4067-49B4-8E02-6CCAD6AC2EA3}" destId="{8C419A90-1BAC-47DE-A6D6-A29E2D2CF842}" srcOrd="0" destOrd="0" presId="urn:microsoft.com/office/officeart/2005/8/layout/orgChart1"/>
    <dgm:cxn modelId="{79CA3C43-7447-48DD-A966-D92EB19690A4}" type="presParOf" srcId="{8C419A90-1BAC-47DE-A6D6-A29E2D2CF842}" destId="{1D04A151-82A0-437D-A66F-FDC1D536C94C}" srcOrd="0" destOrd="0" presId="urn:microsoft.com/office/officeart/2005/8/layout/orgChart1"/>
    <dgm:cxn modelId="{DF7DB8D9-A64B-4C2E-BC1E-CFCCED8AD44F}" type="presParOf" srcId="{8C419A90-1BAC-47DE-A6D6-A29E2D2CF842}" destId="{1A884E6E-EF7B-49C8-915C-47C379E33290}" srcOrd="1" destOrd="0" presId="urn:microsoft.com/office/officeart/2005/8/layout/orgChart1"/>
    <dgm:cxn modelId="{6310ADC5-CD47-4480-947B-C661F48E02C5}" type="presParOf" srcId="{E8A6E923-4067-49B4-8E02-6CCAD6AC2EA3}" destId="{8A261256-3C20-4DE9-856C-B26D146B42BF}" srcOrd="1" destOrd="0" presId="urn:microsoft.com/office/officeart/2005/8/layout/orgChart1"/>
    <dgm:cxn modelId="{0E60FCEA-31F8-4BC5-878E-AAF052E58EA7}" type="presParOf" srcId="{E8A6E923-4067-49B4-8E02-6CCAD6AC2EA3}" destId="{972B8001-6454-4FF0-BAB2-45CA68ED5ED3}" srcOrd="2" destOrd="0" presId="urn:microsoft.com/office/officeart/2005/8/layout/orgChart1"/>
    <dgm:cxn modelId="{798DF61B-CFED-48DD-982B-B984CF346769}" type="presParOf" srcId="{C7058DB7-7940-4E86-9597-724065354346}" destId="{DA56E6F4-C2DD-4CC5-893B-E5BC425B9032}" srcOrd="2" destOrd="0" presId="urn:microsoft.com/office/officeart/2005/8/layout/orgChart1"/>
    <dgm:cxn modelId="{8A3AEC28-83D1-42A4-A632-B7920FA28878}" type="presParOf" srcId="{02C71821-847F-49D1-A314-6D59C4A8D8DE}" destId="{8ADA96EE-C232-4B09-B34F-9E64CA0EBD79}" srcOrd="2" destOrd="0" presId="urn:microsoft.com/office/officeart/2005/8/layout/orgChart1"/>
    <dgm:cxn modelId="{2A58152E-5E9C-40B2-8383-717470FD67E3}" type="presParOf" srcId="{378D67C2-5533-4DBE-8726-74017011F4D2}" destId="{9F31366F-6320-4C32-8557-278D7C7BE92A}" srcOrd="2" destOrd="0" presId="urn:microsoft.com/office/officeart/2005/8/layout/orgChart1"/>
    <dgm:cxn modelId="{32A152F4-575A-49B1-9DF0-FB3B18599285}" type="presParOf" srcId="{378D67C2-5533-4DBE-8726-74017011F4D2}" destId="{CCD89C76-DC8F-4AAB-9FC7-98342F691FE9}" srcOrd="3" destOrd="0" presId="urn:microsoft.com/office/officeart/2005/8/layout/orgChart1"/>
    <dgm:cxn modelId="{C2C4CC98-BBAF-4CDB-BCAC-BBB4AC0879A7}" type="presParOf" srcId="{CCD89C76-DC8F-4AAB-9FC7-98342F691FE9}" destId="{9ED9A7FE-B805-45C8-BD1F-EBF8643AEE44}" srcOrd="0" destOrd="0" presId="urn:microsoft.com/office/officeart/2005/8/layout/orgChart1"/>
    <dgm:cxn modelId="{F496D231-282F-4940-9720-F850B99CDF04}" type="presParOf" srcId="{9ED9A7FE-B805-45C8-BD1F-EBF8643AEE44}" destId="{D626F726-BCE3-41E6-964E-26A3A6DAF3E0}" srcOrd="0" destOrd="0" presId="urn:microsoft.com/office/officeart/2005/8/layout/orgChart1"/>
    <dgm:cxn modelId="{03BAF6BA-CADB-489E-AF5B-0488682B4CB1}" type="presParOf" srcId="{9ED9A7FE-B805-45C8-BD1F-EBF8643AEE44}" destId="{32866562-2740-4515-9347-57FE10408736}" srcOrd="1" destOrd="0" presId="urn:microsoft.com/office/officeart/2005/8/layout/orgChart1"/>
    <dgm:cxn modelId="{7D61DD7A-05F7-49E4-959E-FED1D18B16DE}" type="presParOf" srcId="{CCD89C76-DC8F-4AAB-9FC7-98342F691FE9}" destId="{6983DCD3-1A43-49C0-B586-73DB0DDFAAA1}" srcOrd="1" destOrd="0" presId="urn:microsoft.com/office/officeart/2005/8/layout/orgChart1"/>
    <dgm:cxn modelId="{5222F818-1109-4041-973E-091FB6DE7E5A}" type="presParOf" srcId="{6983DCD3-1A43-49C0-B586-73DB0DDFAAA1}" destId="{616A27A4-9B60-456F-8AD2-23DB3CFF64DD}" srcOrd="0" destOrd="0" presId="urn:microsoft.com/office/officeart/2005/8/layout/orgChart1"/>
    <dgm:cxn modelId="{18FE4DB5-1D20-4A75-AEF6-03BF453DE7F4}" type="presParOf" srcId="{6983DCD3-1A43-49C0-B586-73DB0DDFAAA1}" destId="{629EE2A9-5CD7-4E92-AACB-2DAD50BC6888}" srcOrd="1" destOrd="0" presId="urn:microsoft.com/office/officeart/2005/8/layout/orgChart1"/>
    <dgm:cxn modelId="{EEC0953A-606A-4708-8443-8C66105DBA4F}" type="presParOf" srcId="{629EE2A9-5CD7-4E92-AACB-2DAD50BC6888}" destId="{A0CC33B8-0197-4991-B321-1B820C26F2B8}" srcOrd="0" destOrd="0" presId="urn:microsoft.com/office/officeart/2005/8/layout/orgChart1"/>
    <dgm:cxn modelId="{C51C81A0-945E-4AC8-9E77-0EFAAC3ED81D}" type="presParOf" srcId="{A0CC33B8-0197-4991-B321-1B820C26F2B8}" destId="{806371DC-CCC8-4192-8B0C-DB847732802A}" srcOrd="0" destOrd="0" presId="urn:microsoft.com/office/officeart/2005/8/layout/orgChart1"/>
    <dgm:cxn modelId="{77846B2B-ED7C-41FF-85A5-7F0B34B66E60}" type="presParOf" srcId="{A0CC33B8-0197-4991-B321-1B820C26F2B8}" destId="{95A5FFD7-1BEA-4AD5-B644-1D680B6CDA73}" srcOrd="1" destOrd="0" presId="urn:microsoft.com/office/officeart/2005/8/layout/orgChart1"/>
    <dgm:cxn modelId="{93DFE526-8245-4E8B-9EBC-1FC3FF3F110D}" type="presParOf" srcId="{629EE2A9-5CD7-4E92-AACB-2DAD50BC6888}" destId="{EC9ACAD8-07E8-4DE3-A255-247A44B205F0}" srcOrd="1" destOrd="0" presId="urn:microsoft.com/office/officeart/2005/8/layout/orgChart1"/>
    <dgm:cxn modelId="{D57A5276-0763-4F53-87C8-6D4639520C75}" type="presParOf" srcId="{EC9ACAD8-07E8-4DE3-A255-247A44B205F0}" destId="{15D07EAE-1CEC-4084-BFC2-416298F03433}" srcOrd="0" destOrd="0" presId="urn:microsoft.com/office/officeart/2005/8/layout/orgChart1"/>
    <dgm:cxn modelId="{2F03DB7A-EF27-4DED-B7C1-0A4D4BAE2A80}" type="presParOf" srcId="{EC9ACAD8-07E8-4DE3-A255-247A44B205F0}" destId="{4925A503-342F-4B71-ADAD-4ACCC753DE72}" srcOrd="1" destOrd="0" presId="urn:microsoft.com/office/officeart/2005/8/layout/orgChart1"/>
    <dgm:cxn modelId="{638A2593-1BAA-4037-9207-4E3F188A3909}" type="presParOf" srcId="{4925A503-342F-4B71-ADAD-4ACCC753DE72}" destId="{06BDDCEF-F964-4016-8195-31F46246D7D9}" srcOrd="0" destOrd="0" presId="urn:microsoft.com/office/officeart/2005/8/layout/orgChart1"/>
    <dgm:cxn modelId="{E1AA45B9-FEA7-42A4-A81B-3E5F1F54ECC9}" type="presParOf" srcId="{06BDDCEF-F964-4016-8195-31F46246D7D9}" destId="{4FE5140F-E277-4FDC-AF11-105C290E2662}" srcOrd="0" destOrd="0" presId="urn:microsoft.com/office/officeart/2005/8/layout/orgChart1"/>
    <dgm:cxn modelId="{3D3944E4-A8D9-43D0-8B8A-19C1D4285389}" type="presParOf" srcId="{06BDDCEF-F964-4016-8195-31F46246D7D9}" destId="{A0E11A46-2718-4532-AED4-CA65E2DD9E49}" srcOrd="1" destOrd="0" presId="urn:microsoft.com/office/officeart/2005/8/layout/orgChart1"/>
    <dgm:cxn modelId="{07FD1976-D45B-49AD-8BA7-F85948392CC1}" type="presParOf" srcId="{4925A503-342F-4B71-ADAD-4ACCC753DE72}" destId="{FC28A85A-9511-4520-8CBF-FB2887C3153D}" srcOrd="1" destOrd="0" presId="urn:microsoft.com/office/officeart/2005/8/layout/orgChart1"/>
    <dgm:cxn modelId="{338A4FF3-A9D7-4E9D-99F9-4C535F0A0365}" type="presParOf" srcId="{4925A503-342F-4B71-ADAD-4ACCC753DE72}" destId="{F6F29A16-743D-49A7-96B5-767B9836AAC8}" srcOrd="2" destOrd="0" presId="urn:microsoft.com/office/officeart/2005/8/layout/orgChart1"/>
    <dgm:cxn modelId="{62114269-637D-4FC5-9819-1464C859FFDB}" type="presParOf" srcId="{629EE2A9-5CD7-4E92-AACB-2DAD50BC6888}" destId="{251A2FF0-20A5-4050-93C6-D9BB7C1574A8}" srcOrd="2" destOrd="0" presId="urn:microsoft.com/office/officeart/2005/8/layout/orgChart1"/>
    <dgm:cxn modelId="{4F4E2809-01E2-4EB5-B643-6FEE5136035F}" type="presParOf" srcId="{CCD89C76-DC8F-4AAB-9FC7-98342F691FE9}" destId="{285F2FD8-84F8-40AE-A0A8-38483C6001E5}" srcOrd="2" destOrd="0" presId="urn:microsoft.com/office/officeart/2005/8/layout/orgChart1"/>
    <dgm:cxn modelId="{BCA0C7E5-A16E-4B1E-B9B0-E29658C1C11B}" type="presParOf" srcId="{378D67C2-5533-4DBE-8726-74017011F4D2}" destId="{708C3908-9EAA-4C60-AD0E-A0DCA6854BB6}" srcOrd="4" destOrd="0" presId="urn:microsoft.com/office/officeart/2005/8/layout/orgChart1"/>
    <dgm:cxn modelId="{F0932455-8E85-4310-8CC9-E9F5A487D003}" type="presParOf" srcId="{378D67C2-5533-4DBE-8726-74017011F4D2}" destId="{B501D152-0E1A-434D-A55D-C2E12610A4F0}" srcOrd="5" destOrd="0" presId="urn:microsoft.com/office/officeart/2005/8/layout/orgChart1"/>
    <dgm:cxn modelId="{AC64E32C-1094-4758-ADF8-F16520034425}" type="presParOf" srcId="{B501D152-0E1A-434D-A55D-C2E12610A4F0}" destId="{02CC8EA1-80D1-4B4F-8699-51FA27D81D8F}" srcOrd="0" destOrd="0" presId="urn:microsoft.com/office/officeart/2005/8/layout/orgChart1"/>
    <dgm:cxn modelId="{81B0F040-81BD-4B44-BF7C-1507851CD9F4}" type="presParOf" srcId="{02CC8EA1-80D1-4B4F-8699-51FA27D81D8F}" destId="{7EEFCD8D-A195-42B0-BBE3-C408516583EC}" srcOrd="0" destOrd="0" presId="urn:microsoft.com/office/officeart/2005/8/layout/orgChart1"/>
    <dgm:cxn modelId="{0775E6E3-B688-46E9-AA03-324B6E16E452}" type="presParOf" srcId="{02CC8EA1-80D1-4B4F-8699-51FA27D81D8F}" destId="{E98C64CD-AF3F-4D16-BD1D-E16944DD5A2C}" srcOrd="1" destOrd="0" presId="urn:microsoft.com/office/officeart/2005/8/layout/orgChart1"/>
    <dgm:cxn modelId="{441663D7-A01E-4818-81BD-6AE767D31B07}" type="presParOf" srcId="{B501D152-0E1A-434D-A55D-C2E12610A4F0}" destId="{72941740-0F7D-4312-9221-FE3CE67D3DEC}" srcOrd="1" destOrd="0" presId="urn:microsoft.com/office/officeart/2005/8/layout/orgChart1"/>
    <dgm:cxn modelId="{7BD8DB63-C48F-4AEC-8452-34FBC1DF1348}" type="presParOf" srcId="{72941740-0F7D-4312-9221-FE3CE67D3DEC}" destId="{1412E567-E1EE-4420-A1F3-D10536921781}" srcOrd="0" destOrd="0" presId="urn:microsoft.com/office/officeart/2005/8/layout/orgChart1"/>
    <dgm:cxn modelId="{E0C4005A-4319-4D2F-8CF7-EDEF93D6BA3D}" type="presParOf" srcId="{72941740-0F7D-4312-9221-FE3CE67D3DEC}" destId="{BD168BED-0FD7-4502-8D0B-4753E57EA567}" srcOrd="1" destOrd="0" presId="urn:microsoft.com/office/officeart/2005/8/layout/orgChart1"/>
    <dgm:cxn modelId="{2E6C0E11-6E7B-412C-A0B9-D29D67FD93B0}" type="presParOf" srcId="{BD168BED-0FD7-4502-8D0B-4753E57EA567}" destId="{E2701E5E-F0FD-4B50-8C74-4A5B03C27F04}" srcOrd="0" destOrd="0" presId="urn:microsoft.com/office/officeart/2005/8/layout/orgChart1"/>
    <dgm:cxn modelId="{9C57D0BD-F5ED-4B02-AE4A-EDAA21B49181}" type="presParOf" srcId="{E2701E5E-F0FD-4B50-8C74-4A5B03C27F04}" destId="{EC8ECE94-CD88-4226-A1CC-4BC4F8143888}" srcOrd="0" destOrd="0" presId="urn:microsoft.com/office/officeart/2005/8/layout/orgChart1"/>
    <dgm:cxn modelId="{4CAC3458-5EFC-447B-876C-5337EBFAF50E}" type="presParOf" srcId="{E2701E5E-F0FD-4B50-8C74-4A5B03C27F04}" destId="{DE919E32-60E8-4C7D-9961-69AEFCB9C429}" srcOrd="1" destOrd="0" presId="urn:microsoft.com/office/officeart/2005/8/layout/orgChart1"/>
    <dgm:cxn modelId="{33CE602F-FA91-46DD-A35F-0CAF29632B45}" type="presParOf" srcId="{BD168BED-0FD7-4502-8D0B-4753E57EA567}" destId="{C1B29E28-C20E-421C-BF94-22A3771EA82E}" srcOrd="1" destOrd="0" presId="urn:microsoft.com/office/officeart/2005/8/layout/orgChart1"/>
    <dgm:cxn modelId="{08D0FEB9-A427-41A5-A748-C740548DCACA}" type="presParOf" srcId="{C1B29E28-C20E-421C-BF94-22A3771EA82E}" destId="{165AD1F5-32B6-4B2D-B9AC-5F1EDD5657AE}" srcOrd="0" destOrd="0" presId="urn:microsoft.com/office/officeart/2005/8/layout/orgChart1"/>
    <dgm:cxn modelId="{1F48CBFC-7FD8-4BD8-96FB-0BA1E845830C}" type="presParOf" srcId="{C1B29E28-C20E-421C-BF94-22A3771EA82E}" destId="{6BE07D40-2D21-4560-8594-F58D4C9CFCD4}" srcOrd="1" destOrd="0" presId="urn:microsoft.com/office/officeart/2005/8/layout/orgChart1"/>
    <dgm:cxn modelId="{DB20D3E0-0CC5-46A5-A113-D06D979A4E73}" type="presParOf" srcId="{6BE07D40-2D21-4560-8594-F58D4C9CFCD4}" destId="{3016D0B9-599C-4905-AC3C-BBA157DE4343}" srcOrd="0" destOrd="0" presId="urn:microsoft.com/office/officeart/2005/8/layout/orgChart1"/>
    <dgm:cxn modelId="{BCC80172-AC0E-4880-AE6E-1E6B93A2568B}" type="presParOf" srcId="{3016D0B9-599C-4905-AC3C-BBA157DE4343}" destId="{65939ED5-F327-4958-BDA3-7E30286339CB}" srcOrd="0" destOrd="0" presId="urn:microsoft.com/office/officeart/2005/8/layout/orgChart1"/>
    <dgm:cxn modelId="{4AF2BEFE-FD72-4C08-85F2-71EA34115163}" type="presParOf" srcId="{3016D0B9-599C-4905-AC3C-BBA157DE4343}" destId="{FC1A45BA-077F-4E87-8CD2-4E071CB5EAD7}" srcOrd="1" destOrd="0" presId="urn:microsoft.com/office/officeart/2005/8/layout/orgChart1"/>
    <dgm:cxn modelId="{9428AAEF-2729-4D84-953B-387295E4CE20}" type="presParOf" srcId="{6BE07D40-2D21-4560-8594-F58D4C9CFCD4}" destId="{A906E53D-1821-462D-A902-DFD68743B4DD}" srcOrd="1" destOrd="0" presId="urn:microsoft.com/office/officeart/2005/8/layout/orgChart1"/>
    <dgm:cxn modelId="{712CA144-3CB1-417C-AE9D-FC1DF6EDA599}" type="presParOf" srcId="{6BE07D40-2D21-4560-8594-F58D4C9CFCD4}" destId="{9C2D3722-9FBD-4879-AA86-7AB4FCF3ED14}" srcOrd="2" destOrd="0" presId="urn:microsoft.com/office/officeart/2005/8/layout/orgChart1"/>
    <dgm:cxn modelId="{F41672EE-B763-4AEF-B03C-00300635CA22}" type="presParOf" srcId="{BD168BED-0FD7-4502-8D0B-4753E57EA567}" destId="{A9AD8B03-E789-4DBC-8EB9-E64AC0D1F2C6}" srcOrd="2" destOrd="0" presId="urn:microsoft.com/office/officeart/2005/8/layout/orgChart1"/>
    <dgm:cxn modelId="{226C94EA-7727-4CA5-A769-3D58E846F7D9}" type="presParOf" srcId="{B501D152-0E1A-434D-A55D-C2E12610A4F0}" destId="{EBEA5CF6-9C05-4D96-A651-409D083F8460}" srcOrd="2" destOrd="0" presId="urn:microsoft.com/office/officeart/2005/8/layout/orgChart1"/>
    <dgm:cxn modelId="{BE81A9C9-B226-45A9-8213-86F482B9A903}" type="presParOf" srcId="{8E207F75-79D7-44FA-AC0B-E6D723BF1BD7}" destId="{2C8AC628-8AAB-4265-9678-B8C8EB0E2A58}" srcOrd="2" destOrd="0" presId="urn:microsoft.com/office/officeart/2005/8/layout/orgChart1"/>
    <dgm:cxn modelId="{2A407453-A929-4D89-8658-8A4036C6CB92}" type="presParOf" srcId="{6ABA7493-C6CD-4D1A-AFF5-44EE02722253}" destId="{299EE899-469C-4224-AD2E-7CF19B4469CE}" srcOrd="2" destOrd="0" presId="urn:microsoft.com/office/officeart/2005/8/layout/orgChart1"/>
    <dgm:cxn modelId="{22484280-6543-4DEE-A274-E29093BD43BB}" type="presParOf" srcId="{6ABA7493-C6CD-4D1A-AFF5-44EE02722253}" destId="{A4602DA0-43BE-4CF5-AF83-4DADDC881C52}" srcOrd="3" destOrd="0" presId="urn:microsoft.com/office/officeart/2005/8/layout/orgChart1"/>
    <dgm:cxn modelId="{D747F71C-D657-4038-BCED-673854B82C10}" type="presParOf" srcId="{A4602DA0-43BE-4CF5-AF83-4DADDC881C52}" destId="{5596E605-722F-424A-A19F-C3FA48936868}" srcOrd="0" destOrd="0" presId="urn:microsoft.com/office/officeart/2005/8/layout/orgChart1"/>
    <dgm:cxn modelId="{0DC77DC0-BE63-4800-90E8-6DF35EF91185}" type="presParOf" srcId="{5596E605-722F-424A-A19F-C3FA48936868}" destId="{DC3D6EB1-D1CA-4499-A6B6-10E0BEB7B1E5}" srcOrd="0" destOrd="0" presId="urn:microsoft.com/office/officeart/2005/8/layout/orgChart1"/>
    <dgm:cxn modelId="{1FC2F3D5-6532-473C-80E0-AAD3B2576BBE}" type="presParOf" srcId="{5596E605-722F-424A-A19F-C3FA48936868}" destId="{BD0E18EC-39F6-4DC5-98BD-5E688659BB86}" srcOrd="1" destOrd="0" presId="urn:microsoft.com/office/officeart/2005/8/layout/orgChart1"/>
    <dgm:cxn modelId="{316E859D-2484-4903-9503-B4943C637A88}" type="presParOf" srcId="{A4602DA0-43BE-4CF5-AF83-4DADDC881C52}" destId="{D4878A47-F086-4467-A97C-17B8FD8B3F12}" srcOrd="1" destOrd="0" presId="urn:microsoft.com/office/officeart/2005/8/layout/orgChart1"/>
    <dgm:cxn modelId="{5418C312-A466-447C-BFCE-369A99BC4FCF}" type="presParOf" srcId="{D4878A47-F086-4467-A97C-17B8FD8B3F12}" destId="{62CD6375-C7A4-44D1-8D02-9DB5E2C3DEBD}" srcOrd="0" destOrd="0" presId="urn:microsoft.com/office/officeart/2005/8/layout/orgChart1"/>
    <dgm:cxn modelId="{6FB21747-6168-4A00-86D7-798E0C4DA234}" type="presParOf" srcId="{D4878A47-F086-4467-A97C-17B8FD8B3F12}" destId="{A95C86FD-D1BC-4AED-A14A-EA21781C6848}" srcOrd="1" destOrd="0" presId="urn:microsoft.com/office/officeart/2005/8/layout/orgChart1"/>
    <dgm:cxn modelId="{D56BE286-5589-4419-87CD-A2B1CFAD1278}" type="presParOf" srcId="{A95C86FD-D1BC-4AED-A14A-EA21781C6848}" destId="{854AB921-DA6F-4456-9BAC-BC464FF62A90}" srcOrd="0" destOrd="0" presId="urn:microsoft.com/office/officeart/2005/8/layout/orgChart1"/>
    <dgm:cxn modelId="{D8826C08-8DD2-448D-99BA-424D315C7BAA}" type="presParOf" srcId="{854AB921-DA6F-4456-9BAC-BC464FF62A90}" destId="{1F374C05-DB51-4E7B-97DF-802EB6877E36}" srcOrd="0" destOrd="0" presId="urn:microsoft.com/office/officeart/2005/8/layout/orgChart1"/>
    <dgm:cxn modelId="{10DB1A2A-53D9-45BD-A6A8-52C2F2CA3907}" type="presParOf" srcId="{854AB921-DA6F-4456-9BAC-BC464FF62A90}" destId="{2C4C120D-B69C-46DA-B93E-B33CF86C39DE}" srcOrd="1" destOrd="0" presId="urn:microsoft.com/office/officeart/2005/8/layout/orgChart1"/>
    <dgm:cxn modelId="{F53D80CC-CB0D-4092-A067-6328C1BE4BDE}" type="presParOf" srcId="{A95C86FD-D1BC-4AED-A14A-EA21781C6848}" destId="{B456D3DF-6257-47F4-8F44-92D380F1F820}" srcOrd="1" destOrd="0" presId="urn:microsoft.com/office/officeart/2005/8/layout/orgChart1"/>
    <dgm:cxn modelId="{203975B2-7166-47E5-9031-7CA5389B8328}" type="presParOf" srcId="{B456D3DF-6257-47F4-8F44-92D380F1F820}" destId="{37EAFA50-27B2-43B3-BDAC-2D920E6BBC4E}" srcOrd="0" destOrd="0" presId="urn:microsoft.com/office/officeart/2005/8/layout/orgChart1"/>
    <dgm:cxn modelId="{34DE0319-21E9-413C-846C-AC689EA05A2A}" type="presParOf" srcId="{B456D3DF-6257-47F4-8F44-92D380F1F820}" destId="{DBFF91B7-581F-4BF5-A4EF-8E670B1F6EAB}" srcOrd="1" destOrd="0" presId="urn:microsoft.com/office/officeart/2005/8/layout/orgChart1"/>
    <dgm:cxn modelId="{C164A8E3-CE2D-4DAA-AB6E-9B30C5F1D32B}" type="presParOf" srcId="{DBFF91B7-581F-4BF5-A4EF-8E670B1F6EAB}" destId="{52AD1685-6B54-40BB-9719-476CA27A538D}" srcOrd="0" destOrd="0" presId="urn:microsoft.com/office/officeart/2005/8/layout/orgChart1"/>
    <dgm:cxn modelId="{AC562B07-8FFA-4636-822B-BE2AC2187C61}" type="presParOf" srcId="{52AD1685-6B54-40BB-9719-476CA27A538D}" destId="{07581DA8-7103-4111-A43D-AF91498202E9}" srcOrd="0" destOrd="0" presId="urn:microsoft.com/office/officeart/2005/8/layout/orgChart1"/>
    <dgm:cxn modelId="{2DFF88AD-1621-481D-8633-8A4A1293E9DF}" type="presParOf" srcId="{52AD1685-6B54-40BB-9719-476CA27A538D}" destId="{967BA2DA-C3E3-4B8E-99B2-D966791D86FD}" srcOrd="1" destOrd="0" presId="urn:microsoft.com/office/officeart/2005/8/layout/orgChart1"/>
    <dgm:cxn modelId="{7ED82C57-1A50-4BA9-9723-43F4DAFBF7AE}" type="presParOf" srcId="{DBFF91B7-581F-4BF5-A4EF-8E670B1F6EAB}" destId="{9A4A73E9-34A8-422B-A95B-5E9CDC9FB6AF}" srcOrd="1" destOrd="0" presId="urn:microsoft.com/office/officeart/2005/8/layout/orgChart1"/>
    <dgm:cxn modelId="{BF89BEBF-EB42-4B24-8BF4-CD200E3169DC}" type="presParOf" srcId="{9A4A73E9-34A8-422B-A95B-5E9CDC9FB6AF}" destId="{72F0C050-F6C7-4B58-A357-1891ED10A8CE}" srcOrd="0" destOrd="0" presId="urn:microsoft.com/office/officeart/2005/8/layout/orgChart1"/>
    <dgm:cxn modelId="{A2F8AE17-2D5F-4718-A8F3-EAB63B2642A5}" type="presParOf" srcId="{9A4A73E9-34A8-422B-A95B-5E9CDC9FB6AF}" destId="{1FCB0576-28D9-4BDD-BED7-1AD5C7811112}" srcOrd="1" destOrd="0" presId="urn:microsoft.com/office/officeart/2005/8/layout/orgChart1"/>
    <dgm:cxn modelId="{5D73188E-FDD3-41CB-B44B-94192CCAAE1B}" type="presParOf" srcId="{1FCB0576-28D9-4BDD-BED7-1AD5C7811112}" destId="{DBE26289-9609-4F91-8637-EA11C91007E4}" srcOrd="0" destOrd="0" presId="urn:microsoft.com/office/officeart/2005/8/layout/orgChart1"/>
    <dgm:cxn modelId="{1B93A5A0-2C5D-498C-9495-ACC60B45E5FE}" type="presParOf" srcId="{DBE26289-9609-4F91-8637-EA11C91007E4}" destId="{4B1A11B3-4EC9-4BAC-BECE-4DF30A6D9C8A}" srcOrd="0" destOrd="0" presId="urn:microsoft.com/office/officeart/2005/8/layout/orgChart1"/>
    <dgm:cxn modelId="{8D7D3EED-8774-4ACA-AF77-909384AB2C4C}" type="presParOf" srcId="{DBE26289-9609-4F91-8637-EA11C91007E4}" destId="{3533E107-6E07-4315-8783-EE79CA520C55}" srcOrd="1" destOrd="0" presId="urn:microsoft.com/office/officeart/2005/8/layout/orgChart1"/>
    <dgm:cxn modelId="{EC3FDC71-0768-439C-9EDA-ADF57BD35ED8}" type="presParOf" srcId="{1FCB0576-28D9-4BDD-BED7-1AD5C7811112}" destId="{A1C323DE-7749-424C-A12C-E143FB608754}" srcOrd="1" destOrd="0" presId="urn:microsoft.com/office/officeart/2005/8/layout/orgChart1"/>
    <dgm:cxn modelId="{72033573-57D3-40FD-A064-AE2DFDF6E83D}" type="presParOf" srcId="{1FCB0576-28D9-4BDD-BED7-1AD5C7811112}" destId="{CA04B8E3-2226-4DA3-B961-970C2332C83D}" srcOrd="2" destOrd="0" presId="urn:microsoft.com/office/officeart/2005/8/layout/orgChart1"/>
    <dgm:cxn modelId="{AFC0A1C0-75D3-42D2-B253-187EBD5FBFFF}" type="presParOf" srcId="{DBFF91B7-581F-4BF5-A4EF-8E670B1F6EAB}" destId="{0A9F8285-D712-4A21-9414-4615AEB7B5A4}" srcOrd="2" destOrd="0" presId="urn:microsoft.com/office/officeart/2005/8/layout/orgChart1"/>
    <dgm:cxn modelId="{AAD22D07-6A14-4B3C-9C60-07C8DFD8E11E}" type="presParOf" srcId="{A95C86FD-D1BC-4AED-A14A-EA21781C6848}" destId="{5831D7DE-A91B-463A-AEB9-BE48341C9ACB}" srcOrd="2" destOrd="0" presId="urn:microsoft.com/office/officeart/2005/8/layout/orgChart1"/>
    <dgm:cxn modelId="{8BD471A9-B445-45F4-B56B-EC53F36B39E5}" type="presParOf" srcId="{D4878A47-F086-4467-A97C-17B8FD8B3F12}" destId="{50A095A0-5180-4887-AFA3-3AF629749FBD}" srcOrd="2" destOrd="0" presId="urn:microsoft.com/office/officeart/2005/8/layout/orgChart1"/>
    <dgm:cxn modelId="{194837E1-7D49-4A48-91BC-BA6EA1C46A89}" type="presParOf" srcId="{D4878A47-F086-4467-A97C-17B8FD8B3F12}" destId="{2E94EE03-F87C-4A3E-B491-7ECD0E89940B}" srcOrd="3" destOrd="0" presId="urn:microsoft.com/office/officeart/2005/8/layout/orgChart1"/>
    <dgm:cxn modelId="{B092F55D-D6BE-44F3-892D-A29EE090A986}" type="presParOf" srcId="{2E94EE03-F87C-4A3E-B491-7ECD0E89940B}" destId="{8CF29EDA-4D0A-444E-ACA0-9AFEA2CFBD10}" srcOrd="0" destOrd="0" presId="urn:microsoft.com/office/officeart/2005/8/layout/orgChart1"/>
    <dgm:cxn modelId="{70145954-8DAF-4219-ABC9-86653D52396B}" type="presParOf" srcId="{8CF29EDA-4D0A-444E-ACA0-9AFEA2CFBD10}" destId="{3D082630-9876-4C12-86D8-EF49A8AB0240}" srcOrd="0" destOrd="0" presId="urn:microsoft.com/office/officeart/2005/8/layout/orgChart1"/>
    <dgm:cxn modelId="{349C1165-AC7F-45E0-8A07-2B5042A4E170}" type="presParOf" srcId="{8CF29EDA-4D0A-444E-ACA0-9AFEA2CFBD10}" destId="{267F50A1-F64A-4B15-8458-70DEA2C93076}" srcOrd="1" destOrd="0" presId="urn:microsoft.com/office/officeart/2005/8/layout/orgChart1"/>
    <dgm:cxn modelId="{423C9F37-5DA6-4C98-9850-A5604848D0D3}" type="presParOf" srcId="{2E94EE03-F87C-4A3E-B491-7ECD0E89940B}" destId="{15C15480-1C4F-4849-903C-48D801B160D1}" srcOrd="1" destOrd="0" presId="urn:microsoft.com/office/officeart/2005/8/layout/orgChart1"/>
    <dgm:cxn modelId="{D617E7DE-9C8E-4334-9F1D-ABB08E895984}" type="presParOf" srcId="{15C15480-1C4F-4849-903C-48D801B160D1}" destId="{C5253AB5-6311-487C-950D-D2580DAF2C29}" srcOrd="0" destOrd="0" presId="urn:microsoft.com/office/officeart/2005/8/layout/orgChart1"/>
    <dgm:cxn modelId="{2C2AC162-AA40-45FC-B402-00F847199A41}" type="presParOf" srcId="{15C15480-1C4F-4849-903C-48D801B160D1}" destId="{D37FD721-9D10-4989-BD07-24D93BE4210D}" srcOrd="1" destOrd="0" presId="urn:microsoft.com/office/officeart/2005/8/layout/orgChart1"/>
    <dgm:cxn modelId="{566FCFD2-11A2-4B78-9DF1-023ABA5E418B}" type="presParOf" srcId="{D37FD721-9D10-4989-BD07-24D93BE4210D}" destId="{626401A6-236E-489E-A291-D67F7440DC40}" srcOrd="0" destOrd="0" presId="urn:microsoft.com/office/officeart/2005/8/layout/orgChart1"/>
    <dgm:cxn modelId="{3E376A4B-001E-4241-9719-21296080DB30}" type="presParOf" srcId="{626401A6-236E-489E-A291-D67F7440DC40}" destId="{0856AAD9-2412-4027-B40B-27BBB28D6E98}" srcOrd="0" destOrd="0" presId="urn:microsoft.com/office/officeart/2005/8/layout/orgChart1"/>
    <dgm:cxn modelId="{CC1D8230-BF5C-4388-BD1C-8044A6CC33F6}" type="presParOf" srcId="{626401A6-236E-489E-A291-D67F7440DC40}" destId="{43891271-F105-4F2F-AEDA-B775916F8434}" srcOrd="1" destOrd="0" presId="urn:microsoft.com/office/officeart/2005/8/layout/orgChart1"/>
    <dgm:cxn modelId="{2D8495AA-32C2-4528-95FE-7565FCC62324}" type="presParOf" srcId="{D37FD721-9D10-4989-BD07-24D93BE4210D}" destId="{2015D698-9490-4415-817F-849F3D58DF6D}" srcOrd="1" destOrd="0" presId="urn:microsoft.com/office/officeart/2005/8/layout/orgChart1"/>
    <dgm:cxn modelId="{330C2D1A-0048-4F5E-83E6-49D584DF0309}" type="presParOf" srcId="{2015D698-9490-4415-817F-849F3D58DF6D}" destId="{6CE08A6A-B0B7-485D-A831-2C845A2097A6}" srcOrd="0" destOrd="0" presId="urn:microsoft.com/office/officeart/2005/8/layout/orgChart1"/>
    <dgm:cxn modelId="{AE7650C8-3C5B-419D-8B22-C92D6BBBC068}" type="presParOf" srcId="{2015D698-9490-4415-817F-849F3D58DF6D}" destId="{C8B9E06B-90C4-41D7-8054-7216F1FAEE5A}" srcOrd="1" destOrd="0" presId="urn:microsoft.com/office/officeart/2005/8/layout/orgChart1"/>
    <dgm:cxn modelId="{3200C169-CB5E-4DDA-93BC-1F086C18E112}" type="presParOf" srcId="{C8B9E06B-90C4-41D7-8054-7216F1FAEE5A}" destId="{04A554F4-3764-4087-A6AC-205308369CF3}" srcOrd="0" destOrd="0" presId="urn:microsoft.com/office/officeart/2005/8/layout/orgChart1"/>
    <dgm:cxn modelId="{68232882-EFA3-4655-A742-3BA583694924}" type="presParOf" srcId="{04A554F4-3764-4087-A6AC-205308369CF3}" destId="{6F829E63-3807-4DD4-9380-AB61D0B39926}" srcOrd="0" destOrd="0" presId="urn:microsoft.com/office/officeart/2005/8/layout/orgChart1"/>
    <dgm:cxn modelId="{DFCCFA04-8836-4E50-88A4-202443E8A31C}" type="presParOf" srcId="{04A554F4-3764-4087-A6AC-205308369CF3}" destId="{FDCA0A20-B022-475B-824A-C2A2ACE896F6}" srcOrd="1" destOrd="0" presId="urn:microsoft.com/office/officeart/2005/8/layout/orgChart1"/>
    <dgm:cxn modelId="{C1AFEA90-5835-4404-B3D3-B7E18BDA565D}" type="presParOf" srcId="{C8B9E06B-90C4-41D7-8054-7216F1FAEE5A}" destId="{5765F1C3-875E-463F-A0F0-84729F146B37}" srcOrd="1" destOrd="0" presId="urn:microsoft.com/office/officeart/2005/8/layout/orgChart1"/>
    <dgm:cxn modelId="{8AC2B029-6ABC-439F-91F7-35D79ADC3ED5}" type="presParOf" srcId="{C8B9E06B-90C4-41D7-8054-7216F1FAEE5A}" destId="{741A27A4-D0AE-4CAE-8008-AD77B5649EA6}" srcOrd="2" destOrd="0" presId="urn:microsoft.com/office/officeart/2005/8/layout/orgChart1"/>
    <dgm:cxn modelId="{11D31E4B-0E54-4214-A3E8-E50A188BA33F}" type="presParOf" srcId="{D37FD721-9D10-4989-BD07-24D93BE4210D}" destId="{3977D39E-402C-4655-858E-B7DF2574D62E}" srcOrd="2" destOrd="0" presId="urn:microsoft.com/office/officeart/2005/8/layout/orgChart1"/>
    <dgm:cxn modelId="{F7B980D2-E996-41B7-9615-A6ACF7E68298}" type="presParOf" srcId="{2E94EE03-F87C-4A3E-B491-7ECD0E89940B}" destId="{13684DD1-D9EC-4F1E-A4C3-5C6D4C161C12}" srcOrd="2" destOrd="0" presId="urn:microsoft.com/office/officeart/2005/8/layout/orgChart1"/>
    <dgm:cxn modelId="{E7E97CA3-FF75-4C48-9F3F-28C147D1C971}" type="presParOf" srcId="{A4602DA0-43BE-4CF5-AF83-4DADDC881C52}" destId="{DF671F9A-5F71-41C7-A065-26210994E29A}" srcOrd="2" destOrd="0" presId="urn:microsoft.com/office/officeart/2005/8/layout/orgChart1"/>
    <dgm:cxn modelId="{0E6380FA-8B07-4749-9E28-9CD216840F3C}" type="presParOf" srcId="{C814A7D6-C90C-455E-A75F-11C05DB007BB}" destId="{5CC216E4-6D84-4BA0-9639-8EAEE027B34E}" srcOrd="2" destOrd="0" presId="urn:microsoft.com/office/officeart/2005/8/layout/orgChart1"/>
    <dgm:cxn modelId="{837A0A20-8DA9-46CF-9735-3603502291AF}" type="presParOf" srcId="{1D71E08E-AD4B-4B1B-8944-7780BE416350}" destId="{FBA368FC-FAF1-4CD4-8C59-A186E7A121CA}" srcOrd="2" destOrd="0" presId="urn:microsoft.com/office/officeart/2005/8/layout/orgChart1"/>
    <dgm:cxn modelId="{DBDCEA70-8698-4227-A80E-53CBB2675992}" type="presParOf" srcId="{1D71E08E-AD4B-4B1B-8944-7780BE416350}" destId="{D021EA35-0A5C-401F-B2DE-5CF3360782BF}" srcOrd="3" destOrd="0" presId="urn:microsoft.com/office/officeart/2005/8/layout/orgChart1"/>
    <dgm:cxn modelId="{A38F6736-B95B-4FFA-AC7C-F0242972BFEE}" type="presParOf" srcId="{D021EA35-0A5C-401F-B2DE-5CF3360782BF}" destId="{9AA2985B-C1F4-4163-8541-9012A856F643}" srcOrd="0" destOrd="0" presId="urn:microsoft.com/office/officeart/2005/8/layout/orgChart1"/>
    <dgm:cxn modelId="{118A2BA6-820E-48B6-8D3D-88202114BE2D}" type="presParOf" srcId="{9AA2985B-C1F4-4163-8541-9012A856F643}" destId="{F216A071-EDD0-49DA-A515-F3EB8CA72801}" srcOrd="0" destOrd="0" presId="urn:microsoft.com/office/officeart/2005/8/layout/orgChart1"/>
    <dgm:cxn modelId="{6D8F1752-5A4F-4B44-A90D-FBED503D544E}" type="presParOf" srcId="{9AA2985B-C1F4-4163-8541-9012A856F643}" destId="{62C3C44B-A336-4E7A-B6F2-CDCCB10AB0F7}" srcOrd="1" destOrd="0" presId="urn:microsoft.com/office/officeart/2005/8/layout/orgChart1"/>
    <dgm:cxn modelId="{4BD36E37-B795-4462-8699-BA96A567E16F}" type="presParOf" srcId="{D021EA35-0A5C-401F-B2DE-5CF3360782BF}" destId="{82CE61D0-2D4A-4C54-9C75-CD3BB2015653}" srcOrd="1" destOrd="0" presId="urn:microsoft.com/office/officeart/2005/8/layout/orgChart1"/>
    <dgm:cxn modelId="{88A2C44D-22B3-4902-A38D-C686C6578A85}" type="presParOf" srcId="{D021EA35-0A5C-401F-B2DE-5CF3360782BF}" destId="{A7C36881-68C1-4ABC-8FB1-4CDE9A08D38E}" srcOrd="2" destOrd="0" presId="urn:microsoft.com/office/officeart/2005/8/layout/orgChart1"/>
    <dgm:cxn modelId="{BA6C1835-E5B2-43AB-955F-269F2C21F7BA}" type="presParOf" srcId="{1D71E08E-AD4B-4B1B-8944-7780BE416350}" destId="{2FEA12FF-6407-4F73-9E90-03E0CA6B5835}" srcOrd="4" destOrd="0" presId="urn:microsoft.com/office/officeart/2005/8/layout/orgChart1"/>
    <dgm:cxn modelId="{6F6070BC-3F3F-436A-B558-C76BB06DA944}" type="presParOf" srcId="{1D71E08E-AD4B-4B1B-8944-7780BE416350}" destId="{C94A1C94-43C0-48AB-B7EB-8948193397CF}" srcOrd="5" destOrd="0" presId="urn:microsoft.com/office/officeart/2005/8/layout/orgChart1"/>
    <dgm:cxn modelId="{FC4EFBFC-31AA-4645-B253-8DF52A218F1F}" type="presParOf" srcId="{C94A1C94-43C0-48AB-B7EB-8948193397CF}" destId="{CF4978CB-2D4C-4D22-972B-64D9A96B2F21}" srcOrd="0" destOrd="0" presId="urn:microsoft.com/office/officeart/2005/8/layout/orgChart1"/>
    <dgm:cxn modelId="{6CD94F51-D668-463A-B244-EF84B48E814F}" type="presParOf" srcId="{CF4978CB-2D4C-4D22-972B-64D9A96B2F21}" destId="{8C868883-74CF-4446-A8C4-CDEA1CD9DF7A}" srcOrd="0" destOrd="0" presId="urn:microsoft.com/office/officeart/2005/8/layout/orgChart1"/>
    <dgm:cxn modelId="{FE92B731-3A99-4461-9F9E-D941EAA5FFF3}" type="presParOf" srcId="{CF4978CB-2D4C-4D22-972B-64D9A96B2F21}" destId="{59E4FC9A-F1E5-46E5-AD44-7E365856710F}" srcOrd="1" destOrd="0" presId="urn:microsoft.com/office/officeart/2005/8/layout/orgChart1"/>
    <dgm:cxn modelId="{0F94BAC8-D525-4B88-9718-4CDC43A11745}" type="presParOf" srcId="{C94A1C94-43C0-48AB-B7EB-8948193397CF}" destId="{919A4E86-BAF6-4EBA-A2FC-1A7A2AE66CFC}" srcOrd="1" destOrd="0" presId="urn:microsoft.com/office/officeart/2005/8/layout/orgChart1"/>
    <dgm:cxn modelId="{B7087C15-7D21-40A5-A78A-938D7739C7C5}" type="presParOf" srcId="{C94A1C94-43C0-48AB-B7EB-8948193397CF}" destId="{22B51A38-22C8-4DC9-ABB1-F24A0F8B4E03}" srcOrd="2" destOrd="0" presId="urn:microsoft.com/office/officeart/2005/8/layout/orgChart1"/>
    <dgm:cxn modelId="{08FC7E95-5D8D-4A00-BCBB-842EB9197585}" type="presParOf" srcId="{290D4E5A-9143-4899-B85E-9D39BF76030A}" destId="{78867EC5-BF4C-4A49-8400-CD6B6E1B1054}" srcOrd="2" destOrd="0" presId="urn:microsoft.com/office/officeart/2005/8/layout/orgChart1"/>
    <dgm:cxn modelId="{71780C1B-98F3-4A54-A10F-184339CCE45D}" type="presParOf" srcId="{94EB9CED-8759-47FE-8997-0943C80642A0}" destId="{9ED6632A-1DAC-4FEA-9C7A-2F3644D3B6A6}"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F3788-5BFF-4C60-B8EF-B90D462982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MY"/>
        </a:p>
      </dgm:t>
    </dgm:pt>
    <dgm:pt modelId="{2F7D5974-BF5A-4794-86B2-F7E0D17E6002}">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solidFill>
                <a:prstClr val="black"/>
              </a:solidFill>
              <a:latin typeface="Times New Roman" panose="02020603050405020304" pitchFamily="18" charset="0"/>
              <a:cs typeface="Times New Roman" panose="02020603050405020304" pitchFamily="18" charset="0"/>
            </a:rPr>
            <a:t>Technical </a:t>
          </a:r>
          <a:r>
            <a:rPr lang="en-US" dirty="0" smtClean="0">
              <a:latin typeface="Times New Roman" panose="02020603050405020304" pitchFamily="18" charset="0"/>
              <a:cs typeface="Times New Roman" panose="02020603050405020304" pitchFamily="18" charset="0"/>
            </a:rPr>
            <a:t>designing and manufacturing of precision engineering parts for power plant, automotive, electronics and Dental parts.</a:t>
          </a:r>
          <a:endParaRPr lang="en-US" dirty="0">
            <a:latin typeface="Times New Roman" panose="02020603050405020304" pitchFamily="18" charset="0"/>
            <a:cs typeface="Times New Roman" panose="02020603050405020304" pitchFamily="18" charset="0"/>
          </a:endParaRPr>
        </a:p>
      </dgm:t>
    </dgm:pt>
    <dgm:pt modelId="{CFBDB890-55A4-487F-83E2-8438E56D71DB}" type="parTrans" cxnId="{C7ABBB21-BF07-4BB8-92FD-51D5F74DEE0D}">
      <dgm:prSet/>
      <dgm:spPr/>
      <dgm:t>
        <a:bodyPr/>
        <a:lstStyle/>
        <a:p>
          <a:endParaRPr lang="en-MY"/>
        </a:p>
      </dgm:t>
    </dgm:pt>
    <dgm:pt modelId="{4BD153E1-5343-45D2-ACC2-2DF7614AFE72}" type="sibTrans" cxnId="{C7ABBB21-BF07-4BB8-92FD-51D5F74DEE0D}">
      <dgm:prSet/>
      <dgm:spPr/>
      <dgm:t>
        <a:bodyPr/>
        <a:lstStyle/>
        <a:p>
          <a:endParaRPr lang="en-MY"/>
        </a:p>
      </dgm:t>
    </dgm:pt>
    <dgm:pt modelId="{6C90DF55-3D8E-4B46-B939-A37C01546EBD}">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From our past experience, we shall be capable of producing oil and gas parts</a:t>
          </a:r>
        </a:p>
      </dgm:t>
    </dgm:pt>
    <dgm:pt modelId="{109A92FE-B594-4642-B507-F61C6A79A7EB}" type="parTrans" cxnId="{10A9DABC-EB09-4DF0-94EF-75D789DACE4B}">
      <dgm:prSet/>
      <dgm:spPr/>
      <dgm:t>
        <a:bodyPr/>
        <a:lstStyle/>
        <a:p>
          <a:endParaRPr lang="en-MY"/>
        </a:p>
      </dgm:t>
    </dgm:pt>
    <dgm:pt modelId="{BC788A2C-54E2-40B8-9616-946125F9B76F}" type="sibTrans" cxnId="{10A9DABC-EB09-4DF0-94EF-75D789DACE4B}">
      <dgm:prSet/>
      <dgm:spPr/>
      <dgm:t>
        <a:bodyPr/>
        <a:lstStyle/>
        <a:p>
          <a:endParaRPr lang="en-MY"/>
        </a:p>
      </dgm:t>
    </dgm:pt>
    <dgm:pt modelId="{2020C7ED-23DB-400F-BACB-BCB2894E1748}">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Power plant parts fixing, site machines modification, service and repair.   </a:t>
          </a:r>
        </a:p>
      </dgm:t>
    </dgm:pt>
    <dgm:pt modelId="{90F71E8E-6280-4EBB-8538-4022F1C2FEA5}" type="parTrans" cxnId="{B9AEF4F8-14F6-4D02-AD0F-A0153589A817}">
      <dgm:prSet/>
      <dgm:spPr/>
      <dgm:t>
        <a:bodyPr/>
        <a:lstStyle/>
        <a:p>
          <a:endParaRPr lang="en-MY"/>
        </a:p>
      </dgm:t>
    </dgm:pt>
    <dgm:pt modelId="{3A657AD0-00B5-421E-81D7-8C19AB968D4F}" type="sibTrans" cxnId="{B9AEF4F8-14F6-4D02-AD0F-A0153589A817}">
      <dgm:prSet/>
      <dgm:spPr/>
      <dgm:t>
        <a:bodyPr/>
        <a:lstStyle/>
        <a:p>
          <a:endParaRPr lang="en-MY"/>
        </a:p>
      </dgm:t>
    </dgm:pt>
    <dgm:pt modelId="{26FD3291-52B9-4313-B239-A47784CC94B2}">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We have done retrofit of machine and modification for CNC Milling, CNC Lathe, </a:t>
          </a:r>
          <a:r>
            <a:rPr lang="en-US" dirty="0" err="1" smtClean="0">
              <a:latin typeface="Times New Roman" panose="02020603050405020304" pitchFamily="18" charset="0"/>
              <a:cs typeface="Times New Roman" panose="02020603050405020304" pitchFamily="18" charset="0"/>
            </a:rPr>
            <a:t>Rauters</a:t>
          </a:r>
          <a:r>
            <a:rPr lang="en-US" dirty="0" smtClean="0">
              <a:latin typeface="Times New Roman" panose="02020603050405020304" pitchFamily="18" charset="0"/>
              <a:cs typeface="Times New Roman" panose="02020603050405020304" pitchFamily="18" charset="0"/>
            </a:rPr>
            <a:t> and Wire Cut Machine.  </a:t>
          </a:r>
        </a:p>
      </dgm:t>
    </dgm:pt>
    <dgm:pt modelId="{17597BC3-0C15-4657-B1FC-80F6C0E94F86}" type="parTrans" cxnId="{F832EE00-BED7-4AE3-B067-ADAD991B80C1}">
      <dgm:prSet/>
      <dgm:spPr/>
      <dgm:t>
        <a:bodyPr/>
        <a:lstStyle/>
        <a:p>
          <a:endParaRPr lang="en-MY"/>
        </a:p>
      </dgm:t>
    </dgm:pt>
    <dgm:pt modelId="{CE4E914A-D5DC-420D-8AA3-4001B543E5F4}" type="sibTrans" cxnId="{F832EE00-BED7-4AE3-B067-ADAD991B80C1}">
      <dgm:prSet/>
      <dgm:spPr/>
      <dgm:t>
        <a:bodyPr/>
        <a:lstStyle/>
        <a:p>
          <a:endParaRPr lang="en-MY"/>
        </a:p>
      </dgm:t>
    </dgm:pt>
    <dgm:pt modelId="{A5A32082-86CA-49F0-B6A0-80410D420A8E}">
      <dgm:prSet>
        <dgm:style>
          <a:lnRef idx="2">
            <a:schemeClr val="accent2"/>
          </a:lnRef>
          <a:fillRef idx="1">
            <a:schemeClr val="lt1"/>
          </a:fillRef>
          <a:effectRef idx="0">
            <a:schemeClr val="accent2"/>
          </a:effectRef>
          <a:fontRef idx="minor">
            <a:schemeClr val="dk1"/>
          </a:fontRef>
        </dgm:style>
      </dgm:prSet>
      <dgm:spPr/>
      <dgm:t>
        <a:bodyPr/>
        <a:lstStyle/>
        <a:p>
          <a:r>
            <a:rPr lang="en-US" dirty="0" smtClean="0">
              <a:latin typeface="Times New Roman" panose="02020603050405020304" pitchFamily="18" charset="0"/>
              <a:cs typeface="Times New Roman" panose="02020603050405020304" pitchFamily="18" charset="0"/>
            </a:rPr>
            <a:t>We provide training to college and universities for lecturers and students regarding operating and maintenance of machines  </a:t>
          </a:r>
          <a:endParaRPr lang="en-US" dirty="0">
            <a:latin typeface="Times New Roman" panose="02020603050405020304" pitchFamily="18" charset="0"/>
            <a:cs typeface="Times New Roman" panose="02020603050405020304" pitchFamily="18" charset="0"/>
          </a:endParaRPr>
        </a:p>
      </dgm:t>
    </dgm:pt>
    <dgm:pt modelId="{0BF087C2-CE8C-45AB-9C2B-4A538DA4AB97}" type="parTrans" cxnId="{15831CC4-219D-480D-B166-0A5DFC75208E}">
      <dgm:prSet/>
      <dgm:spPr/>
      <dgm:t>
        <a:bodyPr/>
        <a:lstStyle/>
        <a:p>
          <a:endParaRPr lang="en-MY"/>
        </a:p>
      </dgm:t>
    </dgm:pt>
    <dgm:pt modelId="{B2B79E9B-D208-48D5-BEB4-47B29FDACAB8}" type="sibTrans" cxnId="{15831CC4-219D-480D-B166-0A5DFC75208E}">
      <dgm:prSet/>
      <dgm:spPr/>
      <dgm:t>
        <a:bodyPr/>
        <a:lstStyle/>
        <a:p>
          <a:endParaRPr lang="en-MY"/>
        </a:p>
      </dgm:t>
    </dgm:pt>
    <dgm:pt modelId="{CA749323-AEF8-415F-98F4-71F26204259F}" type="pres">
      <dgm:prSet presAssocID="{010F3788-5BFF-4C60-B8EF-B90D462982D0}" presName="linear" presStyleCnt="0">
        <dgm:presLayoutVars>
          <dgm:dir/>
          <dgm:animLvl val="lvl"/>
          <dgm:resizeHandles val="exact"/>
        </dgm:presLayoutVars>
      </dgm:prSet>
      <dgm:spPr/>
      <dgm:t>
        <a:bodyPr/>
        <a:lstStyle/>
        <a:p>
          <a:endParaRPr lang="en-MY"/>
        </a:p>
      </dgm:t>
    </dgm:pt>
    <dgm:pt modelId="{BE8A75CA-D895-4471-9DCC-94384A2F0FC9}" type="pres">
      <dgm:prSet presAssocID="{2F7D5974-BF5A-4794-86B2-F7E0D17E6002}" presName="parentLin" presStyleCnt="0"/>
      <dgm:spPr/>
    </dgm:pt>
    <dgm:pt modelId="{ABCA02BE-062C-4095-9C65-095149143C81}" type="pres">
      <dgm:prSet presAssocID="{2F7D5974-BF5A-4794-86B2-F7E0D17E6002}" presName="parentLeftMargin" presStyleLbl="node1" presStyleIdx="0" presStyleCnt="5"/>
      <dgm:spPr/>
      <dgm:t>
        <a:bodyPr/>
        <a:lstStyle/>
        <a:p>
          <a:endParaRPr lang="en-MY"/>
        </a:p>
      </dgm:t>
    </dgm:pt>
    <dgm:pt modelId="{D979B60D-85A3-4C84-98D3-25C7B77ADDBB}" type="pres">
      <dgm:prSet presAssocID="{2F7D5974-BF5A-4794-86B2-F7E0D17E6002}" presName="parentText" presStyleLbl="node1" presStyleIdx="0" presStyleCnt="5">
        <dgm:presLayoutVars>
          <dgm:chMax val="0"/>
          <dgm:bulletEnabled val="1"/>
        </dgm:presLayoutVars>
      </dgm:prSet>
      <dgm:spPr/>
      <dgm:t>
        <a:bodyPr/>
        <a:lstStyle/>
        <a:p>
          <a:endParaRPr lang="en-MY"/>
        </a:p>
      </dgm:t>
    </dgm:pt>
    <dgm:pt modelId="{C139A520-02CF-4358-9C4E-47644CEF8763}" type="pres">
      <dgm:prSet presAssocID="{2F7D5974-BF5A-4794-86B2-F7E0D17E6002}" presName="negativeSpace" presStyleCnt="0"/>
      <dgm:spPr/>
    </dgm:pt>
    <dgm:pt modelId="{B3A8382A-8D8F-43AA-B8A3-B175186204C1}" type="pres">
      <dgm:prSet presAssocID="{2F7D5974-BF5A-4794-86B2-F7E0D17E6002}" presName="childText" presStyleLbl="conFgAcc1" presStyleIdx="0"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FF28F421-7EFF-47AE-BE24-6C033631E670}" type="pres">
      <dgm:prSet presAssocID="{4BD153E1-5343-45D2-ACC2-2DF7614AFE72}" presName="spaceBetweenRectangles" presStyleCnt="0"/>
      <dgm:spPr/>
    </dgm:pt>
    <dgm:pt modelId="{431A568F-3422-4DA6-83F9-8EC95B02A2DF}" type="pres">
      <dgm:prSet presAssocID="{6C90DF55-3D8E-4B46-B939-A37C01546EBD}" presName="parentLin" presStyleCnt="0"/>
      <dgm:spPr/>
    </dgm:pt>
    <dgm:pt modelId="{DBE16C76-21BA-4C50-821D-EDD5CA38A299}" type="pres">
      <dgm:prSet presAssocID="{6C90DF55-3D8E-4B46-B939-A37C01546EBD}" presName="parentLeftMargin" presStyleLbl="node1" presStyleIdx="0" presStyleCnt="5"/>
      <dgm:spPr/>
      <dgm:t>
        <a:bodyPr/>
        <a:lstStyle/>
        <a:p>
          <a:endParaRPr lang="en-MY"/>
        </a:p>
      </dgm:t>
    </dgm:pt>
    <dgm:pt modelId="{D497ACD0-DF53-4C3F-9258-50F3F575A83D}" type="pres">
      <dgm:prSet presAssocID="{6C90DF55-3D8E-4B46-B939-A37C01546EBD}" presName="parentText" presStyleLbl="node1" presStyleIdx="1" presStyleCnt="5">
        <dgm:presLayoutVars>
          <dgm:chMax val="0"/>
          <dgm:bulletEnabled val="1"/>
        </dgm:presLayoutVars>
      </dgm:prSet>
      <dgm:spPr/>
      <dgm:t>
        <a:bodyPr/>
        <a:lstStyle/>
        <a:p>
          <a:endParaRPr lang="en-MY"/>
        </a:p>
      </dgm:t>
    </dgm:pt>
    <dgm:pt modelId="{A81CFC52-3ABB-49BA-94DC-EE93EC76B8CF}" type="pres">
      <dgm:prSet presAssocID="{6C90DF55-3D8E-4B46-B939-A37C01546EBD}" presName="negativeSpace" presStyleCnt="0"/>
      <dgm:spPr/>
    </dgm:pt>
    <dgm:pt modelId="{82161DD4-194F-4304-8653-4265EB4BEA0C}" type="pres">
      <dgm:prSet presAssocID="{6C90DF55-3D8E-4B46-B939-A37C01546EBD}" presName="childText" presStyleLbl="conFgAcc1" presStyleIdx="1"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334C79DE-D9E7-4DA4-B6C8-76369942B05F}" type="pres">
      <dgm:prSet presAssocID="{BC788A2C-54E2-40B8-9616-946125F9B76F}" presName="spaceBetweenRectangles" presStyleCnt="0"/>
      <dgm:spPr/>
    </dgm:pt>
    <dgm:pt modelId="{1F5348F2-4750-4DA3-98A2-70186411EB8D}" type="pres">
      <dgm:prSet presAssocID="{2020C7ED-23DB-400F-BACB-BCB2894E1748}" presName="parentLin" presStyleCnt="0"/>
      <dgm:spPr/>
    </dgm:pt>
    <dgm:pt modelId="{6BCE47A3-8727-4C9F-B9A8-CBA30E2AC88E}" type="pres">
      <dgm:prSet presAssocID="{2020C7ED-23DB-400F-BACB-BCB2894E1748}" presName="parentLeftMargin" presStyleLbl="node1" presStyleIdx="1" presStyleCnt="5"/>
      <dgm:spPr/>
      <dgm:t>
        <a:bodyPr/>
        <a:lstStyle/>
        <a:p>
          <a:endParaRPr lang="en-MY"/>
        </a:p>
      </dgm:t>
    </dgm:pt>
    <dgm:pt modelId="{81C7D784-9B83-4967-87F7-D0CC977A33FA}" type="pres">
      <dgm:prSet presAssocID="{2020C7ED-23DB-400F-BACB-BCB2894E1748}" presName="parentText" presStyleLbl="node1" presStyleIdx="2" presStyleCnt="5">
        <dgm:presLayoutVars>
          <dgm:chMax val="0"/>
          <dgm:bulletEnabled val="1"/>
        </dgm:presLayoutVars>
      </dgm:prSet>
      <dgm:spPr/>
      <dgm:t>
        <a:bodyPr/>
        <a:lstStyle/>
        <a:p>
          <a:endParaRPr lang="en-MY"/>
        </a:p>
      </dgm:t>
    </dgm:pt>
    <dgm:pt modelId="{90934608-812F-434A-B677-07521BDF96CF}" type="pres">
      <dgm:prSet presAssocID="{2020C7ED-23DB-400F-BACB-BCB2894E1748}" presName="negativeSpace" presStyleCnt="0"/>
      <dgm:spPr/>
    </dgm:pt>
    <dgm:pt modelId="{6644CF1A-1AE4-4C2D-9F86-ED5AC777947A}" type="pres">
      <dgm:prSet presAssocID="{2020C7ED-23DB-400F-BACB-BCB2894E1748}" presName="childText" presStyleLbl="conFgAcc1" presStyleIdx="2"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C762ECE4-95EB-42DA-9A9A-1A4F1287ED92}" type="pres">
      <dgm:prSet presAssocID="{3A657AD0-00B5-421E-81D7-8C19AB968D4F}" presName="spaceBetweenRectangles" presStyleCnt="0"/>
      <dgm:spPr/>
    </dgm:pt>
    <dgm:pt modelId="{3829C340-75CB-4F52-8F9C-5946193DCF5D}" type="pres">
      <dgm:prSet presAssocID="{26FD3291-52B9-4313-B239-A47784CC94B2}" presName="parentLin" presStyleCnt="0"/>
      <dgm:spPr/>
    </dgm:pt>
    <dgm:pt modelId="{BBFEA937-4A39-4A13-B0D4-0CFE7BA88AB8}" type="pres">
      <dgm:prSet presAssocID="{26FD3291-52B9-4313-B239-A47784CC94B2}" presName="parentLeftMargin" presStyleLbl="node1" presStyleIdx="2" presStyleCnt="5"/>
      <dgm:spPr/>
      <dgm:t>
        <a:bodyPr/>
        <a:lstStyle/>
        <a:p>
          <a:endParaRPr lang="en-MY"/>
        </a:p>
      </dgm:t>
    </dgm:pt>
    <dgm:pt modelId="{FE562A8F-2CB4-46AC-A3C9-EE71EA9F9D0B}" type="pres">
      <dgm:prSet presAssocID="{26FD3291-52B9-4313-B239-A47784CC94B2}" presName="parentText" presStyleLbl="node1" presStyleIdx="3" presStyleCnt="5">
        <dgm:presLayoutVars>
          <dgm:chMax val="0"/>
          <dgm:bulletEnabled val="1"/>
        </dgm:presLayoutVars>
      </dgm:prSet>
      <dgm:spPr/>
      <dgm:t>
        <a:bodyPr/>
        <a:lstStyle/>
        <a:p>
          <a:endParaRPr lang="en-MY"/>
        </a:p>
      </dgm:t>
    </dgm:pt>
    <dgm:pt modelId="{EF753AC9-33E5-40A2-8ED7-9D3EB7D77F48}" type="pres">
      <dgm:prSet presAssocID="{26FD3291-52B9-4313-B239-A47784CC94B2}" presName="negativeSpace" presStyleCnt="0"/>
      <dgm:spPr/>
    </dgm:pt>
    <dgm:pt modelId="{AB4D46D9-F4CF-4347-A53D-5E186BD4DE2B}" type="pres">
      <dgm:prSet presAssocID="{26FD3291-52B9-4313-B239-A47784CC94B2}" presName="childText" presStyleLbl="conFgAcc1" presStyleIdx="3"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 modelId="{8076081D-D963-4377-A11F-002BCF23CE97}" type="pres">
      <dgm:prSet presAssocID="{CE4E914A-D5DC-420D-8AA3-4001B543E5F4}" presName="spaceBetweenRectangles" presStyleCnt="0"/>
      <dgm:spPr/>
    </dgm:pt>
    <dgm:pt modelId="{6CFB9ED7-A2CC-4C0E-A708-8C81336766D6}" type="pres">
      <dgm:prSet presAssocID="{A5A32082-86CA-49F0-B6A0-80410D420A8E}" presName="parentLin" presStyleCnt="0"/>
      <dgm:spPr/>
    </dgm:pt>
    <dgm:pt modelId="{10F84DEA-AECE-46FC-A284-1FE5EB46D71E}" type="pres">
      <dgm:prSet presAssocID="{A5A32082-86CA-49F0-B6A0-80410D420A8E}" presName="parentLeftMargin" presStyleLbl="node1" presStyleIdx="3" presStyleCnt="5"/>
      <dgm:spPr/>
      <dgm:t>
        <a:bodyPr/>
        <a:lstStyle/>
        <a:p>
          <a:endParaRPr lang="en-MY"/>
        </a:p>
      </dgm:t>
    </dgm:pt>
    <dgm:pt modelId="{2BD9B476-5B38-4C5C-A1F2-7DFF061B14FC}" type="pres">
      <dgm:prSet presAssocID="{A5A32082-86CA-49F0-B6A0-80410D420A8E}" presName="parentText" presStyleLbl="node1" presStyleIdx="4" presStyleCnt="5">
        <dgm:presLayoutVars>
          <dgm:chMax val="0"/>
          <dgm:bulletEnabled val="1"/>
        </dgm:presLayoutVars>
      </dgm:prSet>
      <dgm:spPr/>
      <dgm:t>
        <a:bodyPr/>
        <a:lstStyle/>
        <a:p>
          <a:endParaRPr lang="en-MY"/>
        </a:p>
      </dgm:t>
    </dgm:pt>
    <dgm:pt modelId="{E64CA09A-D7A1-4CB8-A9A9-39DF115EBD7A}" type="pres">
      <dgm:prSet presAssocID="{A5A32082-86CA-49F0-B6A0-80410D420A8E}" presName="negativeSpace" presStyleCnt="0"/>
      <dgm:spPr/>
    </dgm:pt>
    <dgm:pt modelId="{370869B4-A5D7-4CD3-8981-DDCF6D400E7E}" type="pres">
      <dgm:prSet presAssocID="{A5A32082-86CA-49F0-B6A0-80410D420A8E}" presName="childText" presStyleLbl="conFgAcc1" presStyleIdx="4" presStyleCnt="5">
        <dgm:presLayoutVars>
          <dgm:bulletEnabled val="1"/>
        </dgm:presLayoutVars>
        <dgm:style>
          <a:lnRef idx="2">
            <a:schemeClr val="accent2"/>
          </a:lnRef>
          <a:fillRef idx="1">
            <a:schemeClr val="lt1"/>
          </a:fillRef>
          <a:effectRef idx="0">
            <a:schemeClr val="accent2"/>
          </a:effectRef>
          <a:fontRef idx="minor">
            <a:schemeClr val="dk1"/>
          </a:fontRef>
        </dgm:style>
      </dgm:prSet>
      <dgm:spPr/>
    </dgm:pt>
  </dgm:ptLst>
  <dgm:cxnLst>
    <dgm:cxn modelId="{EC4FC90D-6343-4F45-98CC-DDAB074B91BE}" type="presOf" srcId="{26FD3291-52B9-4313-B239-A47784CC94B2}" destId="{FE562A8F-2CB4-46AC-A3C9-EE71EA9F9D0B}" srcOrd="1" destOrd="0" presId="urn:microsoft.com/office/officeart/2005/8/layout/list1"/>
    <dgm:cxn modelId="{1CAE7735-D960-4E87-B744-D8278E34D44F}" type="presOf" srcId="{2F7D5974-BF5A-4794-86B2-F7E0D17E6002}" destId="{ABCA02BE-062C-4095-9C65-095149143C81}" srcOrd="0" destOrd="0" presId="urn:microsoft.com/office/officeart/2005/8/layout/list1"/>
    <dgm:cxn modelId="{77873549-ECFF-49FC-893B-970015EF346D}" type="presOf" srcId="{26FD3291-52B9-4313-B239-A47784CC94B2}" destId="{BBFEA937-4A39-4A13-B0D4-0CFE7BA88AB8}" srcOrd="0" destOrd="0" presId="urn:microsoft.com/office/officeart/2005/8/layout/list1"/>
    <dgm:cxn modelId="{FE7A02EB-1CB9-4883-8C6F-7114696D9712}" type="presOf" srcId="{2F7D5974-BF5A-4794-86B2-F7E0D17E6002}" destId="{D979B60D-85A3-4C84-98D3-25C7B77ADDBB}" srcOrd="1" destOrd="0" presId="urn:microsoft.com/office/officeart/2005/8/layout/list1"/>
    <dgm:cxn modelId="{918F2B77-607E-4F1E-8747-AAFDD1E76DFC}" type="presOf" srcId="{2020C7ED-23DB-400F-BACB-BCB2894E1748}" destId="{6BCE47A3-8727-4C9F-B9A8-CBA30E2AC88E}" srcOrd="0" destOrd="0" presId="urn:microsoft.com/office/officeart/2005/8/layout/list1"/>
    <dgm:cxn modelId="{C1B88A9D-2F03-4D78-8FB2-DD081F5747F0}" type="presOf" srcId="{2020C7ED-23DB-400F-BACB-BCB2894E1748}" destId="{81C7D784-9B83-4967-87F7-D0CC977A33FA}" srcOrd="1" destOrd="0" presId="urn:microsoft.com/office/officeart/2005/8/layout/list1"/>
    <dgm:cxn modelId="{659F4C00-CD2D-49D8-865E-54EF28769988}" type="presOf" srcId="{A5A32082-86CA-49F0-B6A0-80410D420A8E}" destId="{2BD9B476-5B38-4C5C-A1F2-7DFF061B14FC}" srcOrd="1" destOrd="0" presId="urn:microsoft.com/office/officeart/2005/8/layout/list1"/>
    <dgm:cxn modelId="{FCE150B3-E892-4A9B-A220-46385495568B}" type="presOf" srcId="{A5A32082-86CA-49F0-B6A0-80410D420A8E}" destId="{10F84DEA-AECE-46FC-A284-1FE5EB46D71E}" srcOrd="0" destOrd="0" presId="urn:microsoft.com/office/officeart/2005/8/layout/list1"/>
    <dgm:cxn modelId="{15831CC4-219D-480D-B166-0A5DFC75208E}" srcId="{010F3788-5BFF-4C60-B8EF-B90D462982D0}" destId="{A5A32082-86CA-49F0-B6A0-80410D420A8E}" srcOrd="4" destOrd="0" parTransId="{0BF087C2-CE8C-45AB-9C2B-4A538DA4AB97}" sibTransId="{B2B79E9B-D208-48D5-BEB4-47B29FDACAB8}"/>
    <dgm:cxn modelId="{955F0F2C-F95E-4B39-BB5C-7398641A8BF2}" type="presOf" srcId="{6C90DF55-3D8E-4B46-B939-A37C01546EBD}" destId="{D497ACD0-DF53-4C3F-9258-50F3F575A83D}" srcOrd="1" destOrd="0" presId="urn:microsoft.com/office/officeart/2005/8/layout/list1"/>
    <dgm:cxn modelId="{C7ABBB21-BF07-4BB8-92FD-51D5F74DEE0D}" srcId="{010F3788-5BFF-4C60-B8EF-B90D462982D0}" destId="{2F7D5974-BF5A-4794-86B2-F7E0D17E6002}" srcOrd="0" destOrd="0" parTransId="{CFBDB890-55A4-487F-83E2-8438E56D71DB}" sibTransId="{4BD153E1-5343-45D2-ACC2-2DF7614AFE72}"/>
    <dgm:cxn modelId="{B9AEF4F8-14F6-4D02-AD0F-A0153589A817}" srcId="{010F3788-5BFF-4C60-B8EF-B90D462982D0}" destId="{2020C7ED-23DB-400F-BACB-BCB2894E1748}" srcOrd="2" destOrd="0" parTransId="{90F71E8E-6280-4EBB-8538-4022F1C2FEA5}" sibTransId="{3A657AD0-00B5-421E-81D7-8C19AB968D4F}"/>
    <dgm:cxn modelId="{CCF4A087-ED14-41ED-9755-AD48C4CC7D16}" type="presOf" srcId="{6C90DF55-3D8E-4B46-B939-A37C01546EBD}" destId="{DBE16C76-21BA-4C50-821D-EDD5CA38A299}" srcOrd="0" destOrd="0" presId="urn:microsoft.com/office/officeart/2005/8/layout/list1"/>
    <dgm:cxn modelId="{F832EE00-BED7-4AE3-B067-ADAD991B80C1}" srcId="{010F3788-5BFF-4C60-B8EF-B90D462982D0}" destId="{26FD3291-52B9-4313-B239-A47784CC94B2}" srcOrd="3" destOrd="0" parTransId="{17597BC3-0C15-4657-B1FC-80F6C0E94F86}" sibTransId="{CE4E914A-D5DC-420D-8AA3-4001B543E5F4}"/>
    <dgm:cxn modelId="{10A9DABC-EB09-4DF0-94EF-75D789DACE4B}" srcId="{010F3788-5BFF-4C60-B8EF-B90D462982D0}" destId="{6C90DF55-3D8E-4B46-B939-A37C01546EBD}" srcOrd="1" destOrd="0" parTransId="{109A92FE-B594-4642-B507-F61C6A79A7EB}" sibTransId="{BC788A2C-54E2-40B8-9616-946125F9B76F}"/>
    <dgm:cxn modelId="{A69802BD-C1F7-4510-9DE3-04EDF26236CE}" type="presOf" srcId="{010F3788-5BFF-4C60-B8EF-B90D462982D0}" destId="{CA749323-AEF8-415F-98F4-71F26204259F}" srcOrd="0" destOrd="0" presId="urn:microsoft.com/office/officeart/2005/8/layout/list1"/>
    <dgm:cxn modelId="{CAE89576-6368-4F48-8DA3-795313AC6C94}" type="presParOf" srcId="{CA749323-AEF8-415F-98F4-71F26204259F}" destId="{BE8A75CA-D895-4471-9DCC-94384A2F0FC9}" srcOrd="0" destOrd="0" presId="urn:microsoft.com/office/officeart/2005/8/layout/list1"/>
    <dgm:cxn modelId="{71519093-4CBD-46D4-BE78-6CF1AF4C4703}" type="presParOf" srcId="{BE8A75CA-D895-4471-9DCC-94384A2F0FC9}" destId="{ABCA02BE-062C-4095-9C65-095149143C81}" srcOrd="0" destOrd="0" presId="urn:microsoft.com/office/officeart/2005/8/layout/list1"/>
    <dgm:cxn modelId="{151B3369-21B8-4766-8F21-A997B7469139}" type="presParOf" srcId="{BE8A75CA-D895-4471-9DCC-94384A2F0FC9}" destId="{D979B60D-85A3-4C84-98D3-25C7B77ADDBB}" srcOrd="1" destOrd="0" presId="urn:microsoft.com/office/officeart/2005/8/layout/list1"/>
    <dgm:cxn modelId="{17379F30-1814-4307-BDD3-61DF658F6A77}" type="presParOf" srcId="{CA749323-AEF8-415F-98F4-71F26204259F}" destId="{C139A520-02CF-4358-9C4E-47644CEF8763}" srcOrd="1" destOrd="0" presId="urn:microsoft.com/office/officeart/2005/8/layout/list1"/>
    <dgm:cxn modelId="{4CB40C98-E9F2-448F-8ECC-99EA2F41C0C8}" type="presParOf" srcId="{CA749323-AEF8-415F-98F4-71F26204259F}" destId="{B3A8382A-8D8F-43AA-B8A3-B175186204C1}" srcOrd="2" destOrd="0" presId="urn:microsoft.com/office/officeart/2005/8/layout/list1"/>
    <dgm:cxn modelId="{0942C719-2BB3-4C94-8970-589749A2D28B}" type="presParOf" srcId="{CA749323-AEF8-415F-98F4-71F26204259F}" destId="{FF28F421-7EFF-47AE-BE24-6C033631E670}" srcOrd="3" destOrd="0" presId="urn:microsoft.com/office/officeart/2005/8/layout/list1"/>
    <dgm:cxn modelId="{817D8677-C454-49A9-91A1-D9A930A3B2FB}" type="presParOf" srcId="{CA749323-AEF8-415F-98F4-71F26204259F}" destId="{431A568F-3422-4DA6-83F9-8EC95B02A2DF}" srcOrd="4" destOrd="0" presId="urn:microsoft.com/office/officeart/2005/8/layout/list1"/>
    <dgm:cxn modelId="{31959526-7389-4DF9-9062-07F3935CE2D5}" type="presParOf" srcId="{431A568F-3422-4DA6-83F9-8EC95B02A2DF}" destId="{DBE16C76-21BA-4C50-821D-EDD5CA38A299}" srcOrd="0" destOrd="0" presId="urn:microsoft.com/office/officeart/2005/8/layout/list1"/>
    <dgm:cxn modelId="{BA9421CD-0CDA-4D38-9AAE-90605557D62A}" type="presParOf" srcId="{431A568F-3422-4DA6-83F9-8EC95B02A2DF}" destId="{D497ACD0-DF53-4C3F-9258-50F3F575A83D}" srcOrd="1" destOrd="0" presId="urn:microsoft.com/office/officeart/2005/8/layout/list1"/>
    <dgm:cxn modelId="{D633A455-05E0-45D5-848C-1AD955453929}" type="presParOf" srcId="{CA749323-AEF8-415F-98F4-71F26204259F}" destId="{A81CFC52-3ABB-49BA-94DC-EE93EC76B8CF}" srcOrd="5" destOrd="0" presId="urn:microsoft.com/office/officeart/2005/8/layout/list1"/>
    <dgm:cxn modelId="{C576C538-11A5-412B-88EB-FADABD9F2AD0}" type="presParOf" srcId="{CA749323-AEF8-415F-98F4-71F26204259F}" destId="{82161DD4-194F-4304-8653-4265EB4BEA0C}" srcOrd="6" destOrd="0" presId="urn:microsoft.com/office/officeart/2005/8/layout/list1"/>
    <dgm:cxn modelId="{CED9DC94-BC2B-4E4D-9E84-545F5DFB5A04}" type="presParOf" srcId="{CA749323-AEF8-415F-98F4-71F26204259F}" destId="{334C79DE-D9E7-4DA4-B6C8-76369942B05F}" srcOrd="7" destOrd="0" presId="urn:microsoft.com/office/officeart/2005/8/layout/list1"/>
    <dgm:cxn modelId="{46FE09D7-D940-40B6-B2C4-151728FD740D}" type="presParOf" srcId="{CA749323-AEF8-415F-98F4-71F26204259F}" destId="{1F5348F2-4750-4DA3-98A2-70186411EB8D}" srcOrd="8" destOrd="0" presId="urn:microsoft.com/office/officeart/2005/8/layout/list1"/>
    <dgm:cxn modelId="{D500EE14-101C-49E2-B6EB-3A2A8707B6FD}" type="presParOf" srcId="{1F5348F2-4750-4DA3-98A2-70186411EB8D}" destId="{6BCE47A3-8727-4C9F-B9A8-CBA30E2AC88E}" srcOrd="0" destOrd="0" presId="urn:microsoft.com/office/officeart/2005/8/layout/list1"/>
    <dgm:cxn modelId="{8AFC9A9F-AC3C-403A-983C-31A76A8BA960}" type="presParOf" srcId="{1F5348F2-4750-4DA3-98A2-70186411EB8D}" destId="{81C7D784-9B83-4967-87F7-D0CC977A33FA}" srcOrd="1" destOrd="0" presId="urn:microsoft.com/office/officeart/2005/8/layout/list1"/>
    <dgm:cxn modelId="{A4AF560B-D536-40B7-804F-AC3F4F31C976}" type="presParOf" srcId="{CA749323-AEF8-415F-98F4-71F26204259F}" destId="{90934608-812F-434A-B677-07521BDF96CF}" srcOrd="9" destOrd="0" presId="urn:microsoft.com/office/officeart/2005/8/layout/list1"/>
    <dgm:cxn modelId="{0C53973E-CA17-400B-A5AC-9BFF012BE0C3}" type="presParOf" srcId="{CA749323-AEF8-415F-98F4-71F26204259F}" destId="{6644CF1A-1AE4-4C2D-9F86-ED5AC777947A}" srcOrd="10" destOrd="0" presId="urn:microsoft.com/office/officeart/2005/8/layout/list1"/>
    <dgm:cxn modelId="{375DF1ED-1533-4B1D-ABE9-7C313632F424}" type="presParOf" srcId="{CA749323-AEF8-415F-98F4-71F26204259F}" destId="{C762ECE4-95EB-42DA-9A9A-1A4F1287ED92}" srcOrd="11" destOrd="0" presId="urn:microsoft.com/office/officeart/2005/8/layout/list1"/>
    <dgm:cxn modelId="{ADA8DE18-7C56-4CC3-A770-89E3050CB24B}" type="presParOf" srcId="{CA749323-AEF8-415F-98F4-71F26204259F}" destId="{3829C340-75CB-4F52-8F9C-5946193DCF5D}" srcOrd="12" destOrd="0" presId="urn:microsoft.com/office/officeart/2005/8/layout/list1"/>
    <dgm:cxn modelId="{8C64F04A-D4D5-47C8-A297-97BA320285D4}" type="presParOf" srcId="{3829C340-75CB-4F52-8F9C-5946193DCF5D}" destId="{BBFEA937-4A39-4A13-B0D4-0CFE7BA88AB8}" srcOrd="0" destOrd="0" presId="urn:microsoft.com/office/officeart/2005/8/layout/list1"/>
    <dgm:cxn modelId="{D14B347C-45C9-4B72-8AC0-C261DCFD9D5C}" type="presParOf" srcId="{3829C340-75CB-4F52-8F9C-5946193DCF5D}" destId="{FE562A8F-2CB4-46AC-A3C9-EE71EA9F9D0B}" srcOrd="1" destOrd="0" presId="urn:microsoft.com/office/officeart/2005/8/layout/list1"/>
    <dgm:cxn modelId="{62499DC2-54B4-4784-AB79-76CD9921FDBE}" type="presParOf" srcId="{CA749323-AEF8-415F-98F4-71F26204259F}" destId="{EF753AC9-33E5-40A2-8ED7-9D3EB7D77F48}" srcOrd="13" destOrd="0" presId="urn:microsoft.com/office/officeart/2005/8/layout/list1"/>
    <dgm:cxn modelId="{84E5EE87-C137-4519-A485-5C5A6EAA7A70}" type="presParOf" srcId="{CA749323-AEF8-415F-98F4-71F26204259F}" destId="{AB4D46D9-F4CF-4347-A53D-5E186BD4DE2B}" srcOrd="14" destOrd="0" presId="urn:microsoft.com/office/officeart/2005/8/layout/list1"/>
    <dgm:cxn modelId="{9C307D96-1401-4FD4-9EF0-9E97561F2644}" type="presParOf" srcId="{CA749323-AEF8-415F-98F4-71F26204259F}" destId="{8076081D-D963-4377-A11F-002BCF23CE97}" srcOrd="15" destOrd="0" presId="urn:microsoft.com/office/officeart/2005/8/layout/list1"/>
    <dgm:cxn modelId="{1383CBB4-693E-4040-911E-1FE1288116E4}" type="presParOf" srcId="{CA749323-AEF8-415F-98F4-71F26204259F}" destId="{6CFB9ED7-A2CC-4C0E-A708-8C81336766D6}" srcOrd="16" destOrd="0" presId="urn:microsoft.com/office/officeart/2005/8/layout/list1"/>
    <dgm:cxn modelId="{977D35C3-2CBB-495A-B6FC-53B1204D70F5}" type="presParOf" srcId="{6CFB9ED7-A2CC-4C0E-A708-8C81336766D6}" destId="{10F84DEA-AECE-46FC-A284-1FE5EB46D71E}" srcOrd="0" destOrd="0" presId="urn:microsoft.com/office/officeart/2005/8/layout/list1"/>
    <dgm:cxn modelId="{D53EC5BF-85B8-43FA-A12B-01A6169665D8}" type="presParOf" srcId="{6CFB9ED7-A2CC-4C0E-A708-8C81336766D6}" destId="{2BD9B476-5B38-4C5C-A1F2-7DFF061B14FC}" srcOrd="1" destOrd="0" presId="urn:microsoft.com/office/officeart/2005/8/layout/list1"/>
    <dgm:cxn modelId="{5B9DA779-E9E7-4B69-B766-A91DB0DC76D0}" type="presParOf" srcId="{CA749323-AEF8-415F-98F4-71F26204259F}" destId="{E64CA09A-D7A1-4CB8-A9A9-39DF115EBD7A}" srcOrd="17" destOrd="0" presId="urn:microsoft.com/office/officeart/2005/8/layout/list1"/>
    <dgm:cxn modelId="{1C351246-A755-412F-BF13-119520B887F5}" type="presParOf" srcId="{CA749323-AEF8-415F-98F4-71F26204259F}" destId="{370869B4-A5D7-4CD3-8981-DDCF6D400E7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BD7C5-22D0-4644-B266-09293463D36E}">
      <dsp:nvSpPr>
        <dsp:cNvPr id="0" name=""/>
        <dsp:cNvSpPr/>
      </dsp:nvSpPr>
      <dsp:spPr>
        <a:xfrm>
          <a:off x="4041427" y="1017082"/>
          <a:ext cx="1165621" cy="133516"/>
        </a:xfrm>
        <a:custGeom>
          <a:avLst/>
          <a:gdLst/>
          <a:ahLst/>
          <a:cxnLst/>
          <a:rect l="0" t="0" r="0" b="0"/>
          <a:pathLst>
            <a:path>
              <a:moveTo>
                <a:pt x="0" y="0"/>
              </a:moveTo>
              <a:lnTo>
                <a:pt x="0" y="67288"/>
              </a:lnTo>
              <a:lnTo>
                <a:pt x="1165621" y="67288"/>
              </a:lnTo>
              <a:lnTo>
                <a:pt x="1165621"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9B131-872B-47C6-B80F-BF0127C5FA47}">
      <dsp:nvSpPr>
        <dsp:cNvPr id="0" name=""/>
        <dsp:cNvSpPr/>
      </dsp:nvSpPr>
      <dsp:spPr>
        <a:xfrm>
          <a:off x="3995707" y="1017082"/>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764CF-AD6C-4C81-A9B3-FDBBC636D6A1}">
      <dsp:nvSpPr>
        <dsp:cNvPr id="0" name=""/>
        <dsp:cNvSpPr/>
      </dsp:nvSpPr>
      <dsp:spPr>
        <a:xfrm>
          <a:off x="4869924" y="3246599"/>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A0676-D723-4135-983C-9B34138BB209}">
      <dsp:nvSpPr>
        <dsp:cNvPr id="0" name=""/>
        <dsp:cNvSpPr/>
      </dsp:nvSpPr>
      <dsp:spPr>
        <a:xfrm>
          <a:off x="4869924" y="2689220"/>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F3AFF-9880-41D8-83D2-8C5B4E3048CB}">
      <dsp:nvSpPr>
        <dsp:cNvPr id="0" name=""/>
        <dsp:cNvSpPr/>
      </dsp:nvSpPr>
      <dsp:spPr>
        <a:xfrm>
          <a:off x="4332833" y="2131841"/>
          <a:ext cx="582810" cy="133516"/>
        </a:xfrm>
        <a:custGeom>
          <a:avLst/>
          <a:gdLst/>
          <a:ahLst/>
          <a:cxnLst/>
          <a:rect l="0" t="0" r="0" b="0"/>
          <a:pathLst>
            <a:path>
              <a:moveTo>
                <a:pt x="0" y="0"/>
              </a:moveTo>
              <a:lnTo>
                <a:pt x="0" y="67288"/>
              </a:lnTo>
              <a:lnTo>
                <a:pt x="582810" y="67288"/>
              </a:lnTo>
              <a:lnTo>
                <a:pt x="58281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43D64C-996D-4DAE-B662-F716BCF0A90F}">
      <dsp:nvSpPr>
        <dsp:cNvPr id="0" name=""/>
        <dsp:cNvSpPr/>
      </dsp:nvSpPr>
      <dsp:spPr>
        <a:xfrm>
          <a:off x="3704302" y="3246599"/>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4E433-CF43-4ED2-9811-516ED4DB9E13}">
      <dsp:nvSpPr>
        <dsp:cNvPr id="0" name=""/>
        <dsp:cNvSpPr/>
      </dsp:nvSpPr>
      <dsp:spPr>
        <a:xfrm>
          <a:off x="3704302" y="2689220"/>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DEC95-18D3-47EB-8372-9851B885EDDA}">
      <dsp:nvSpPr>
        <dsp:cNvPr id="0" name=""/>
        <dsp:cNvSpPr/>
      </dsp:nvSpPr>
      <dsp:spPr>
        <a:xfrm>
          <a:off x="3750022" y="2131841"/>
          <a:ext cx="582810" cy="133516"/>
        </a:xfrm>
        <a:custGeom>
          <a:avLst/>
          <a:gdLst/>
          <a:ahLst/>
          <a:cxnLst/>
          <a:rect l="0" t="0" r="0" b="0"/>
          <a:pathLst>
            <a:path>
              <a:moveTo>
                <a:pt x="582810" y="0"/>
              </a:moveTo>
              <a:lnTo>
                <a:pt x="582810" y="67288"/>
              </a:lnTo>
              <a:lnTo>
                <a:pt x="0" y="67288"/>
              </a:lnTo>
              <a:lnTo>
                <a:pt x="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3847D1-89FC-4586-8D8A-C2AB818EC8B6}">
      <dsp:nvSpPr>
        <dsp:cNvPr id="0" name=""/>
        <dsp:cNvSpPr/>
      </dsp:nvSpPr>
      <dsp:spPr>
        <a:xfrm>
          <a:off x="2875805" y="1574461"/>
          <a:ext cx="1457027" cy="133516"/>
        </a:xfrm>
        <a:custGeom>
          <a:avLst/>
          <a:gdLst/>
          <a:ahLst/>
          <a:cxnLst/>
          <a:rect l="0" t="0" r="0" b="0"/>
          <a:pathLst>
            <a:path>
              <a:moveTo>
                <a:pt x="0" y="0"/>
              </a:moveTo>
              <a:lnTo>
                <a:pt x="0" y="67288"/>
              </a:lnTo>
              <a:lnTo>
                <a:pt x="1457027" y="67288"/>
              </a:lnTo>
              <a:lnTo>
                <a:pt x="1457027"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A1DAB-A451-464A-A8CF-799FB9C0BAF0}">
      <dsp:nvSpPr>
        <dsp:cNvPr id="0" name=""/>
        <dsp:cNvSpPr/>
      </dsp:nvSpPr>
      <dsp:spPr>
        <a:xfrm>
          <a:off x="2538680" y="3246599"/>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DEB5D-E981-4139-BAA3-032597EBC911}">
      <dsp:nvSpPr>
        <dsp:cNvPr id="0" name=""/>
        <dsp:cNvSpPr/>
      </dsp:nvSpPr>
      <dsp:spPr>
        <a:xfrm>
          <a:off x="2538680" y="2689220"/>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C463B-E085-4FB0-903D-160555076DD6}">
      <dsp:nvSpPr>
        <dsp:cNvPr id="0" name=""/>
        <dsp:cNvSpPr/>
      </dsp:nvSpPr>
      <dsp:spPr>
        <a:xfrm>
          <a:off x="1418778" y="2131841"/>
          <a:ext cx="1165621" cy="133516"/>
        </a:xfrm>
        <a:custGeom>
          <a:avLst/>
          <a:gdLst/>
          <a:ahLst/>
          <a:cxnLst/>
          <a:rect l="0" t="0" r="0" b="0"/>
          <a:pathLst>
            <a:path>
              <a:moveTo>
                <a:pt x="0" y="0"/>
              </a:moveTo>
              <a:lnTo>
                <a:pt x="0" y="67288"/>
              </a:lnTo>
              <a:lnTo>
                <a:pt x="1165621" y="67288"/>
              </a:lnTo>
              <a:lnTo>
                <a:pt x="1165621"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E3062-FF5D-40DC-A2EA-643734AF6377}">
      <dsp:nvSpPr>
        <dsp:cNvPr id="0" name=""/>
        <dsp:cNvSpPr/>
      </dsp:nvSpPr>
      <dsp:spPr>
        <a:xfrm>
          <a:off x="1373058" y="3246599"/>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167A5-44E8-473C-8BFD-CC1E4AC0D642}">
      <dsp:nvSpPr>
        <dsp:cNvPr id="0" name=""/>
        <dsp:cNvSpPr/>
      </dsp:nvSpPr>
      <dsp:spPr>
        <a:xfrm>
          <a:off x="1373058" y="2689220"/>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920E8-A933-430F-A621-3A8CC0691F7F}">
      <dsp:nvSpPr>
        <dsp:cNvPr id="0" name=""/>
        <dsp:cNvSpPr/>
      </dsp:nvSpPr>
      <dsp:spPr>
        <a:xfrm>
          <a:off x="1373058" y="2131841"/>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DC4F8-6B94-41FB-8019-180B6858B7B3}">
      <dsp:nvSpPr>
        <dsp:cNvPr id="0" name=""/>
        <dsp:cNvSpPr/>
      </dsp:nvSpPr>
      <dsp:spPr>
        <a:xfrm>
          <a:off x="207436" y="3246599"/>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E2C41-58F9-4126-B5FE-A3ECDA336C45}">
      <dsp:nvSpPr>
        <dsp:cNvPr id="0" name=""/>
        <dsp:cNvSpPr/>
      </dsp:nvSpPr>
      <dsp:spPr>
        <a:xfrm>
          <a:off x="207436" y="2689220"/>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2854F-49D2-483C-A0BC-BB3F249FBB55}">
      <dsp:nvSpPr>
        <dsp:cNvPr id="0" name=""/>
        <dsp:cNvSpPr/>
      </dsp:nvSpPr>
      <dsp:spPr>
        <a:xfrm>
          <a:off x="253156" y="2131841"/>
          <a:ext cx="1165621" cy="133516"/>
        </a:xfrm>
        <a:custGeom>
          <a:avLst/>
          <a:gdLst/>
          <a:ahLst/>
          <a:cxnLst/>
          <a:rect l="0" t="0" r="0" b="0"/>
          <a:pathLst>
            <a:path>
              <a:moveTo>
                <a:pt x="1165621" y="0"/>
              </a:moveTo>
              <a:lnTo>
                <a:pt x="1165621" y="67288"/>
              </a:lnTo>
              <a:lnTo>
                <a:pt x="0" y="67288"/>
              </a:lnTo>
              <a:lnTo>
                <a:pt x="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1EF9F-ECB8-42E0-AD4A-8DCE18B6F167}">
      <dsp:nvSpPr>
        <dsp:cNvPr id="0" name=""/>
        <dsp:cNvSpPr/>
      </dsp:nvSpPr>
      <dsp:spPr>
        <a:xfrm>
          <a:off x="1418778" y="1574461"/>
          <a:ext cx="1457027" cy="133516"/>
        </a:xfrm>
        <a:custGeom>
          <a:avLst/>
          <a:gdLst/>
          <a:ahLst/>
          <a:cxnLst/>
          <a:rect l="0" t="0" r="0" b="0"/>
          <a:pathLst>
            <a:path>
              <a:moveTo>
                <a:pt x="1457027" y="0"/>
              </a:moveTo>
              <a:lnTo>
                <a:pt x="1457027" y="67288"/>
              </a:lnTo>
              <a:lnTo>
                <a:pt x="0" y="67288"/>
              </a:lnTo>
              <a:lnTo>
                <a:pt x="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02E0A-9F36-40B0-BC82-9D62E39DDD48}">
      <dsp:nvSpPr>
        <dsp:cNvPr id="0" name=""/>
        <dsp:cNvSpPr/>
      </dsp:nvSpPr>
      <dsp:spPr>
        <a:xfrm>
          <a:off x="2875805" y="1017082"/>
          <a:ext cx="1165621" cy="133516"/>
        </a:xfrm>
        <a:custGeom>
          <a:avLst/>
          <a:gdLst/>
          <a:ahLst/>
          <a:cxnLst/>
          <a:rect l="0" t="0" r="0" b="0"/>
          <a:pathLst>
            <a:path>
              <a:moveTo>
                <a:pt x="1165621" y="0"/>
              </a:moveTo>
              <a:lnTo>
                <a:pt x="1165621" y="67288"/>
              </a:lnTo>
              <a:lnTo>
                <a:pt x="0" y="67288"/>
              </a:lnTo>
              <a:lnTo>
                <a:pt x="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750A4-21D5-40ED-AD3A-A97B399DAE3A}">
      <dsp:nvSpPr>
        <dsp:cNvPr id="0" name=""/>
        <dsp:cNvSpPr/>
      </dsp:nvSpPr>
      <dsp:spPr>
        <a:xfrm>
          <a:off x="2169566" y="459703"/>
          <a:ext cx="1871861" cy="133516"/>
        </a:xfrm>
        <a:custGeom>
          <a:avLst/>
          <a:gdLst/>
          <a:ahLst/>
          <a:cxnLst/>
          <a:rect l="0" t="0" r="0" b="0"/>
          <a:pathLst>
            <a:path>
              <a:moveTo>
                <a:pt x="0" y="0"/>
              </a:moveTo>
              <a:lnTo>
                <a:pt x="0" y="67288"/>
              </a:lnTo>
              <a:lnTo>
                <a:pt x="1871861" y="67288"/>
              </a:lnTo>
              <a:lnTo>
                <a:pt x="1871861" y="1335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C1C53-018C-4E30-85A8-A33BB3D7F26B}">
      <dsp:nvSpPr>
        <dsp:cNvPr id="0" name=""/>
        <dsp:cNvSpPr/>
      </dsp:nvSpPr>
      <dsp:spPr>
        <a:xfrm>
          <a:off x="207436" y="1574461"/>
          <a:ext cx="91440" cy="176066"/>
        </a:xfrm>
        <a:custGeom>
          <a:avLst/>
          <a:gdLst/>
          <a:ahLst/>
          <a:cxnLst/>
          <a:rect l="0" t="0" r="0" b="0"/>
          <a:pathLst>
            <a:path>
              <a:moveTo>
                <a:pt x="62240" y="0"/>
              </a:moveTo>
              <a:lnTo>
                <a:pt x="62240" y="109837"/>
              </a:lnTo>
              <a:lnTo>
                <a:pt x="45720" y="109837"/>
              </a:lnTo>
              <a:lnTo>
                <a:pt x="45720" y="17606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389FD-62FE-4DA2-A194-591EF9E5DA6E}">
      <dsp:nvSpPr>
        <dsp:cNvPr id="0" name=""/>
        <dsp:cNvSpPr/>
      </dsp:nvSpPr>
      <dsp:spPr>
        <a:xfrm>
          <a:off x="223956" y="1017082"/>
          <a:ext cx="91440" cy="133516"/>
        </a:xfrm>
        <a:custGeom>
          <a:avLst/>
          <a:gdLst/>
          <a:ahLst/>
          <a:cxnLst/>
          <a:rect l="0" t="0" r="0" b="0"/>
          <a:pathLst>
            <a:path>
              <a:moveTo>
                <a:pt x="45720" y="0"/>
              </a:moveTo>
              <a:lnTo>
                <a:pt x="45720" y="13351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D3D47-BBD6-43C3-B97D-49D9399999C9}">
      <dsp:nvSpPr>
        <dsp:cNvPr id="0" name=""/>
        <dsp:cNvSpPr/>
      </dsp:nvSpPr>
      <dsp:spPr>
        <a:xfrm>
          <a:off x="269676" y="459703"/>
          <a:ext cx="1899890" cy="133516"/>
        </a:xfrm>
        <a:custGeom>
          <a:avLst/>
          <a:gdLst/>
          <a:ahLst/>
          <a:cxnLst/>
          <a:rect l="0" t="0" r="0" b="0"/>
          <a:pathLst>
            <a:path>
              <a:moveTo>
                <a:pt x="1899890" y="0"/>
              </a:moveTo>
              <a:lnTo>
                <a:pt x="1899890" y="67288"/>
              </a:lnTo>
              <a:lnTo>
                <a:pt x="0" y="67288"/>
              </a:lnTo>
              <a:lnTo>
                <a:pt x="0" y="1335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642AFA-9377-426D-BBD4-F29D885FC7C5}">
      <dsp:nvSpPr>
        <dsp:cNvPr id="0" name=""/>
        <dsp:cNvSpPr/>
      </dsp:nvSpPr>
      <dsp:spPr>
        <a:xfrm>
          <a:off x="1957635" y="35841"/>
          <a:ext cx="423862" cy="4238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C7FC7-3CB1-4442-B026-92F478D885B5}">
      <dsp:nvSpPr>
        <dsp:cNvPr id="0" name=""/>
        <dsp:cNvSpPr/>
      </dsp:nvSpPr>
      <dsp:spPr>
        <a:xfrm>
          <a:off x="2409526" y="34781"/>
          <a:ext cx="579735"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266700">
            <a:lnSpc>
              <a:spcPct val="90000"/>
            </a:lnSpc>
            <a:spcBef>
              <a:spcPct val="0"/>
            </a:spcBef>
            <a:spcAft>
              <a:spcPct val="35000"/>
            </a:spcAft>
          </a:pPr>
          <a:r>
            <a:rPr lang="en-US" sz="600" kern="1200" dirty="0" smtClean="0">
              <a:solidFill>
                <a:schemeClr val="accent6">
                  <a:lumMod val="75000"/>
                </a:schemeClr>
              </a:solidFill>
            </a:rPr>
            <a:t>GENERAL MANAGER</a:t>
          </a:r>
        </a:p>
        <a:p>
          <a:pPr lvl="0" algn="l" defTabSz="266700">
            <a:lnSpc>
              <a:spcPct val="90000"/>
            </a:lnSpc>
            <a:spcBef>
              <a:spcPct val="0"/>
            </a:spcBef>
            <a:spcAft>
              <a:spcPct val="35000"/>
            </a:spcAft>
          </a:pPr>
          <a:r>
            <a:rPr lang="en-US" sz="600" kern="1200" dirty="0" smtClean="0"/>
            <a:t>JA’AFAR BIN OTHMAN</a:t>
          </a:r>
          <a:endParaRPr lang="en-MY" sz="600" kern="1200" dirty="0"/>
        </a:p>
      </dsp:txBody>
      <dsp:txXfrm>
        <a:off x="2409526" y="34781"/>
        <a:ext cx="579735" cy="423862"/>
      </dsp:txXfrm>
    </dsp:sp>
    <dsp:sp modelId="{B17E6A72-236B-4D05-A5EB-8422A1E2A2F2}">
      <dsp:nvSpPr>
        <dsp:cNvPr id="0" name=""/>
        <dsp:cNvSpPr/>
      </dsp:nvSpPr>
      <dsp:spPr>
        <a:xfrm>
          <a:off x="57745" y="593220"/>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0AF79-099F-4A99-BF89-5C3558F5E2D8}">
      <dsp:nvSpPr>
        <dsp:cNvPr id="0" name=""/>
        <dsp:cNvSpPr/>
      </dsp:nvSpPr>
      <dsp:spPr>
        <a:xfrm>
          <a:off x="481607" y="592160"/>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ADMINISTRATION DEPARTMENT </a:t>
          </a:r>
          <a:endParaRPr lang="en-MY" sz="500" kern="1200" dirty="0">
            <a:solidFill>
              <a:schemeClr val="accent6">
                <a:lumMod val="50000"/>
              </a:schemeClr>
            </a:solidFill>
          </a:endParaRPr>
        </a:p>
      </dsp:txBody>
      <dsp:txXfrm>
        <a:off x="481607" y="592160"/>
        <a:ext cx="635793" cy="423862"/>
      </dsp:txXfrm>
    </dsp:sp>
    <dsp:sp modelId="{9F1A02CC-1AE8-4EA4-B740-A8F18504ABF2}">
      <dsp:nvSpPr>
        <dsp:cNvPr id="0" name=""/>
        <dsp:cNvSpPr/>
      </dsp:nvSpPr>
      <dsp:spPr>
        <a:xfrm>
          <a:off x="57745" y="1150599"/>
          <a:ext cx="423862" cy="42386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BB7D9-E873-412B-B8C1-EF63C849DBD7}">
      <dsp:nvSpPr>
        <dsp:cNvPr id="0" name=""/>
        <dsp:cNvSpPr/>
      </dsp:nvSpPr>
      <dsp:spPr>
        <a:xfrm>
          <a:off x="481607" y="1149539"/>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FINANCE &amp; ADMIN EXECUTIVE</a:t>
          </a:r>
        </a:p>
        <a:p>
          <a:pPr lvl="0" algn="l" defTabSz="222250">
            <a:lnSpc>
              <a:spcPct val="90000"/>
            </a:lnSpc>
            <a:spcBef>
              <a:spcPct val="0"/>
            </a:spcBef>
            <a:spcAft>
              <a:spcPct val="35000"/>
            </a:spcAft>
          </a:pPr>
          <a:r>
            <a:rPr lang="en-US" sz="500" kern="1200" dirty="0" smtClean="0">
              <a:solidFill>
                <a:schemeClr val="tx1"/>
              </a:solidFill>
            </a:rPr>
            <a:t>NURUL FADIDATUL ASMA</a:t>
          </a:r>
          <a:endParaRPr lang="en-MY" sz="500" kern="1200" dirty="0">
            <a:solidFill>
              <a:schemeClr val="tx1"/>
            </a:solidFill>
          </a:endParaRPr>
        </a:p>
      </dsp:txBody>
      <dsp:txXfrm>
        <a:off x="481607" y="1149539"/>
        <a:ext cx="635793" cy="423862"/>
      </dsp:txXfrm>
    </dsp:sp>
    <dsp:sp modelId="{243278C9-8DB7-49AF-A25C-859934287F4C}">
      <dsp:nvSpPr>
        <dsp:cNvPr id="0" name=""/>
        <dsp:cNvSpPr/>
      </dsp:nvSpPr>
      <dsp:spPr>
        <a:xfrm>
          <a:off x="74265" y="1750528"/>
          <a:ext cx="357782" cy="33876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A83B3-CA58-4C05-A0A4-1DE81AD89C3F}">
      <dsp:nvSpPr>
        <dsp:cNvPr id="0" name=""/>
        <dsp:cNvSpPr/>
      </dsp:nvSpPr>
      <dsp:spPr>
        <a:xfrm>
          <a:off x="465087" y="170691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PURCHASING &amp; PLANNING PRODUCTION</a:t>
          </a:r>
        </a:p>
        <a:p>
          <a:pPr lvl="0" algn="l" defTabSz="222250">
            <a:lnSpc>
              <a:spcPct val="90000"/>
            </a:lnSpc>
            <a:spcBef>
              <a:spcPct val="0"/>
            </a:spcBef>
            <a:spcAft>
              <a:spcPct val="35000"/>
            </a:spcAft>
          </a:pPr>
          <a:r>
            <a:rPr lang="en-US" sz="500" kern="1200" dirty="0" smtClean="0">
              <a:solidFill>
                <a:schemeClr val="tx1"/>
              </a:solidFill>
            </a:rPr>
            <a:t>NURFARHAIN BINTI YAACOB</a:t>
          </a:r>
          <a:endParaRPr lang="en-MY" sz="500" kern="1200" dirty="0">
            <a:solidFill>
              <a:schemeClr val="tx1"/>
            </a:solidFill>
          </a:endParaRPr>
        </a:p>
      </dsp:txBody>
      <dsp:txXfrm>
        <a:off x="465087" y="1706918"/>
        <a:ext cx="635793" cy="423862"/>
      </dsp:txXfrm>
    </dsp:sp>
    <dsp:sp modelId="{E9EC427A-0FAE-4259-8B3C-C31BDD4E4472}">
      <dsp:nvSpPr>
        <dsp:cNvPr id="0" name=""/>
        <dsp:cNvSpPr/>
      </dsp:nvSpPr>
      <dsp:spPr>
        <a:xfrm>
          <a:off x="3829496" y="593220"/>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C225E-38BA-48CF-B583-36286B6E3A84}">
      <dsp:nvSpPr>
        <dsp:cNvPr id="0" name=""/>
        <dsp:cNvSpPr/>
      </dsp:nvSpPr>
      <dsp:spPr>
        <a:xfrm>
          <a:off x="4253358" y="592160"/>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PRODUCTION DEPARTMENT</a:t>
          </a:r>
          <a:endParaRPr lang="en-MY" sz="500" kern="1200" dirty="0">
            <a:solidFill>
              <a:schemeClr val="accent6">
                <a:lumMod val="50000"/>
              </a:schemeClr>
            </a:solidFill>
          </a:endParaRPr>
        </a:p>
      </dsp:txBody>
      <dsp:txXfrm>
        <a:off x="4253358" y="592160"/>
        <a:ext cx="635793" cy="423862"/>
      </dsp:txXfrm>
    </dsp:sp>
    <dsp:sp modelId="{5AB1BC65-3228-4159-B832-AAD5FD672CAF}">
      <dsp:nvSpPr>
        <dsp:cNvPr id="0" name=""/>
        <dsp:cNvSpPr/>
      </dsp:nvSpPr>
      <dsp:spPr>
        <a:xfrm>
          <a:off x="2663874" y="1150599"/>
          <a:ext cx="423862" cy="42386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8000" b="-8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6AA7-76BD-4870-AF9E-9EACA3BFC9FC}">
      <dsp:nvSpPr>
        <dsp:cNvPr id="0" name=""/>
        <dsp:cNvSpPr/>
      </dsp:nvSpPr>
      <dsp:spPr>
        <a:xfrm>
          <a:off x="3087737" y="1149539"/>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SENIOR SUPERVISOR</a:t>
          </a:r>
        </a:p>
        <a:p>
          <a:pPr lvl="0" algn="l" defTabSz="222250">
            <a:lnSpc>
              <a:spcPct val="90000"/>
            </a:lnSpc>
            <a:spcBef>
              <a:spcPct val="0"/>
            </a:spcBef>
            <a:spcAft>
              <a:spcPct val="35000"/>
            </a:spcAft>
          </a:pPr>
          <a:r>
            <a:rPr lang="en-US" sz="500" kern="1200" dirty="0" smtClean="0">
              <a:solidFill>
                <a:schemeClr val="tx1"/>
              </a:solidFill>
            </a:rPr>
            <a:t>YUSNAIZI BIN ZAKARIA</a:t>
          </a:r>
          <a:endParaRPr lang="en-MY" sz="500" kern="1200" dirty="0">
            <a:solidFill>
              <a:schemeClr val="tx1"/>
            </a:solidFill>
          </a:endParaRPr>
        </a:p>
      </dsp:txBody>
      <dsp:txXfrm>
        <a:off x="3087737" y="1149539"/>
        <a:ext cx="635793" cy="423862"/>
      </dsp:txXfrm>
    </dsp:sp>
    <dsp:sp modelId="{C0949024-38F3-47CC-9824-6CCD7E9B04B4}">
      <dsp:nvSpPr>
        <dsp:cNvPr id="0" name=""/>
        <dsp:cNvSpPr/>
      </dsp:nvSpPr>
      <dsp:spPr>
        <a:xfrm>
          <a:off x="1206847" y="1707978"/>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052B5-5DD6-45E2-8596-1CEB7F3E7FDC}">
      <dsp:nvSpPr>
        <dsp:cNvPr id="0" name=""/>
        <dsp:cNvSpPr/>
      </dsp:nvSpPr>
      <dsp:spPr>
        <a:xfrm>
          <a:off x="1630709" y="170691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MACHINING</a:t>
          </a:r>
          <a:endParaRPr lang="en-MY" sz="500" kern="1200" dirty="0">
            <a:solidFill>
              <a:schemeClr val="accent6">
                <a:lumMod val="50000"/>
              </a:schemeClr>
            </a:solidFill>
          </a:endParaRPr>
        </a:p>
      </dsp:txBody>
      <dsp:txXfrm>
        <a:off x="1630709" y="1706918"/>
        <a:ext cx="635793" cy="423862"/>
      </dsp:txXfrm>
    </dsp:sp>
    <dsp:sp modelId="{C2A6545C-6716-46A3-B49F-145C45483307}">
      <dsp:nvSpPr>
        <dsp:cNvPr id="0" name=""/>
        <dsp:cNvSpPr/>
      </dsp:nvSpPr>
      <dsp:spPr>
        <a:xfrm>
          <a:off x="41225" y="2265357"/>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66714-A2CA-405D-B392-11CAB16276EA}">
      <dsp:nvSpPr>
        <dsp:cNvPr id="0" name=""/>
        <dsp:cNvSpPr/>
      </dsp:nvSpPr>
      <dsp:spPr>
        <a:xfrm>
          <a:off x="465087" y="226429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CNC</a:t>
          </a:r>
          <a:endParaRPr lang="en-MY" sz="500" kern="1200" dirty="0">
            <a:solidFill>
              <a:schemeClr val="accent6">
                <a:lumMod val="50000"/>
              </a:schemeClr>
            </a:solidFill>
          </a:endParaRPr>
        </a:p>
      </dsp:txBody>
      <dsp:txXfrm>
        <a:off x="465087" y="2264298"/>
        <a:ext cx="635793" cy="423862"/>
      </dsp:txXfrm>
    </dsp:sp>
    <dsp:sp modelId="{EF32F7E2-FEF6-42CF-9E7D-91A29E5DC407}">
      <dsp:nvSpPr>
        <dsp:cNvPr id="0" name=""/>
        <dsp:cNvSpPr/>
      </dsp:nvSpPr>
      <dsp:spPr>
        <a:xfrm>
          <a:off x="41225" y="2822736"/>
          <a:ext cx="423862" cy="423862"/>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5000" b="-5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E5515-E188-40D5-91C9-FCFB3E3CE31E}">
      <dsp:nvSpPr>
        <dsp:cNvPr id="0" name=""/>
        <dsp:cNvSpPr/>
      </dsp:nvSpPr>
      <dsp:spPr>
        <a:xfrm>
          <a:off x="465087" y="2821677"/>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LEADER</a:t>
          </a:r>
          <a:endParaRPr lang="en-MY" sz="500" kern="1200" dirty="0">
            <a:solidFill>
              <a:schemeClr val="accent6">
                <a:lumMod val="75000"/>
              </a:schemeClr>
            </a:solidFill>
          </a:endParaRPr>
        </a:p>
      </dsp:txBody>
      <dsp:txXfrm>
        <a:off x="465087" y="2821677"/>
        <a:ext cx="635793" cy="423862"/>
      </dsp:txXfrm>
    </dsp:sp>
    <dsp:sp modelId="{0C63EFF0-1DEB-4255-A45F-2DD178BAF5AC}">
      <dsp:nvSpPr>
        <dsp:cNvPr id="0" name=""/>
        <dsp:cNvSpPr/>
      </dsp:nvSpPr>
      <dsp:spPr>
        <a:xfrm>
          <a:off x="41225" y="3380116"/>
          <a:ext cx="423862" cy="423862"/>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1000" b="-11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77A22-269E-44CE-AA39-B0A8D684505A}">
      <dsp:nvSpPr>
        <dsp:cNvPr id="0" name=""/>
        <dsp:cNvSpPr/>
      </dsp:nvSpPr>
      <dsp:spPr>
        <a:xfrm>
          <a:off x="465087" y="3379056"/>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TECHNICIAN</a:t>
          </a:r>
          <a:endParaRPr lang="en-MY" sz="500" kern="1200" dirty="0">
            <a:solidFill>
              <a:schemeClr val="accent6">
                <a:lumMod val="75000"/>
              </a:schemeClr>
            </a:solidFill>
          </a:endParaRPr>
        </a:p>
      </dsp:txBody>
      <dsp:txXfrm>
        <a:off x="465087" y="3379056"/>
        <a:ext cx="635793" cy="423862"/>
      </dsp:txXfrm>
    </dsp:sp>
    <dsp:sp modelId="{ACDE7BF0-B119-4AF1-8B90-F819B059807D}">
      <dsp:nvSpPr>
        <dsp:cNvPr id="0" name=""/>
        <dsp:cNvSpPr/>
      </dsp:nvSpPr>
      <dsp:spPr>
        <a:xfrm>
          <a:off x="1206847" y="2265357"/>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15FB8-B20B-4886-AE74-DD1210EB57F4}">
      <dsp:nvSpPr>
        <dsp:cNvPr id="0" name=""/>
        <dsp:cNvSpPr/>
      </dsp:nvSpPr>
      <dsp:spPr>
        <a:xfrm>
          <a:off x="1630709" y="226429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WELDING</a:t>
          </a:r>
          <a:endParaRPr lang="en-MY" sz="500" kern="1200" dirty="0">
            <a:solidFill>
              <a:schemeClr val="accent6">
                <a:lumMod val="50000"/>
              </a:schemeClr>
            </a:solidFill>
          </a:endParaRPr>
        </a:p>
      </dsp:txBody>
      <dsp:txXfrm>
        <a:off x="1630709" y="2264298"/>
        <a:ext cx="635793" cy="423862"/>
      </dsp:txXfrm>
    </dsp:sp>
    <dsp:sp modelId="{9FB29EEB-04B1-47B1-8C0E-3629C263DFEA}">
      <dsp:nvSpPr>
        <dsp:cNvPr id="0" name=""/>
        <dsp:cNvSpPr/>
      </dsp:nvSpPr>
      <dsp:spPr>
        <a:xfrm>
          <a:off x="1206847" y="2822736"/>
          <a:ext cx="423862" cy="423862"/>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9000" b="-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70CA0-7755-4505-8549-0EF810F3662C}">
      <dsp:nvSpPr>
        <dsp:cNvPr id="0" name=""/>
        <dsp:cNvSpPr/>
      </dsp:nvSpPr>
      <dsp:spPr>
        <a:xfrm>
          <a:off x="1630709" y="2821677"/>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LEADER</a:t>
          </a:r>
          <a:endParaRPr lang="en-MY" sz="500" kern="1200" dirty="0">
            <a:solidFill>
              <a:schemeClr val="accent6">
                <a:lumMod val="75000"/>
              </a:schemeClr>
            </a:solidFill>
          </a:endParaRPr>
        </a:p>
      </dsp:txBody>
      <dsp:txXfrm>
        <a:off x="1630709" y="2821677"/>
        <a:ext cx="635793" cy="423862"/>
      </dsp:txXfrm>
    </dsp:sp>
    <dsp:sp modelId="{8BDFA411-44C7-423E-825A-FC76010FC6BB}">
      <dsp:nvSpPr>
        <dsp:cNvPr id="0" name=""/>
        <dsp:cNvSpPr/>
      </dsp:nvSpPr>
      <dsp:spPr>
        <a:xfrm>
          <a:off x="1206847" y="3380116"/>
          <a:ext cx="423862" cy="42386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6004E-8DC8-489F-8A92-8878CFF1D164}">
      <dsp:nvSpPr>
        <dsp:cNvPr id="0" name=""/>
        <dsp:cNvSpPr/>
      </dsp:nvSpPr>
      <dsp:spPr>
        <a:xfrm>
          <a:off x="1630709" y="3379056"/>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TECHNICIAN</a:t>
          </a:r>
          <a:endParaRPr lang="en-MY" sz="500" kern="1200" dirty="0">
            <a:solidFill>
              <a:schemeClr val="accent6">
                <a:lumMod val="75000"/>
              </a:schemeClr>
            </a:solidFill>
          </a:endParaRPr>
        </a:p>
      </dsp:txBody>
      <dsp:txXfrm>
        <a:off x="1630709" y="3379056"/>
        <a:ext cx="635793" cy="423862"/>
      </dsp:txXfrm>
    </dsp:sp>
    <dsp:sp modelId="{558F290D-9408-42E6-A19E-DC53EF480B96}">
      <dsp:nvSpPr>
        <dsp:cNvPr id="0" name=""/>
        <dsp:cNvSpPr/>
      </dsp:nvSpPr>
      <dsp:spPr>
        <a:xfrm>
          <a:off x="2372469" y="2265357"/>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BA910-D0B0-4C66-9996-8E4659396152}">
      <dsp:nvSpPr>
        <dsp:cNvPr id="0" name=""/>
        <dsp:cNvSpPr/>
      </dsp:nvSpPr>
      <dsp:spPr>
        <a:xfrm>
          <a:off x="2796331" y="226429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MANUAL</a:t>
          </a:r>
          <a:endParaRPr lang="en-MY" sz="500" kern="1200" dirty="0">
            <a:solidFill>
              <a:schemeClr val="accent6">
                <a:lumMod val="50000"/>
              </a:schemeClr>
            </a:solidFill>
          </a:endParaRPr>
        </a:p>
      </dsp:txBody>
      <dsp:txXfrm>
        <a:off x="2796331" y="2264298"/>
        <a:ext cx="635793" cy="423862"/>
      </dsp:txXfrm>
    </dsp:sp>
    <dsp:sp modelId="{851CC3E1-A8D3-450B-ACAF-93A3763E0131}">
      <dsp:nvSpPr>
        <dsp:cNvPr id="0" name=""/>
        <dsp:cNvSpPr/>
      </dsp:nvSpPr>
      <dsp:spPr>
        <a:xfrm>
          <a:off x="2372469" y="2822736"/>
          <a:ext cx="423862" cy="423862"/>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10000" b="-10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FD9FD-F5B1-41C9-8B49-F5E161A7382A}">
      <dsp:nvSpPr>
        <dsp:cNvPr id="0" name=""/>
        <dsp:cNvSpPr/>
      </dsp:nvSpPr>
      <dsp:spPr>
        <a:xfrm>
          <a:off x="2796331" y="2821677"/>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LEADER</a:t>
          </a:r>
          <a:endParaRPr lang="en-MY" sz="500" kern="1200" dirty="0">
            <a:solidFill>
              <a:schemeClr val="accent6">
                <a:lumMod val="75000"/>
              </a:schemeClr>
            </a:solidFill>
          </a:endParaRPr>
        </a:p>
      </dsp:txBody>
      <dsp:txXfrm>
        <a:off x="2796331" y="2821677"/>
        <a:ext cx="635793" cy="423862"/>
      </dsp:txXfrm>
    </dsp:sp>
    <dsp:sp modelId="{C8146AB8-E992-4037-894C-5DA607F03862}">
      <dsp:nvSpPr>
        <dsp:cNvPr id="0" name=""/>
        <dsp:cNvSpPr/>
      </dsp:nvSpPr>
      <dsp:spPr>
        <a:xfrm>
          <a:off x="2372469" y="3380116"/>
          <a:ext cx="423862" cy="423862"/>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t="-19000" b="-1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E0578-6490-423E-A4E7-19923C7DCF7F}">
      <dsp:nvSpPr>
        <dsp:cNvPr id="0" name=""/>
        <dsp:cNvSpPr/>
      </dsp:nvSpPr>
      <dsp:spPr>
        <a:xfrm>
          <a:off x="2796331" y="3379056"/>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TECHNICIAN</a:t>
          </a:r>
          <a:endParaRPr lang="en-MY" sz="500" kern="1200" dirty="0">
            <a:solidFill>
              <a:schemeClr val="accent6">
                <a:lumMod val="75000"/>
              </a:schemeClr>
            </a:solidFill>
          </a:endParaRPr>
        </a:p>
      </dsp:txBody>
      <dsp:txXfrm>
        <a:off x="2796331" y="3379056"/>
        <a:ext cx="635793" cy="423862"/>
      </dsp:txXfrm>
    </dsp:sp>
    <dsp:sp modelId="{6BE5242A-0C6A-4221-849F-77C8D20E8E3B}">
      <dsp:nvSpPr>
        <dsp:cNvPr id="0" name=""/>
        <dsp:cNvSpPr/>
      </dsp:nvSpPr>
      <dsp:spPr>
        <a:xfrm>
          <a:off x="4120901" y="1707978"/>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F12F4-F934-4A81-B0E1-55E7AF3D4766}">
      <dsp:nvSpPr>
        <dsp:cNvPr id="0" name=""/>
        <dsp:cNvSpPr/>
      </dsp:nvSpPr>
      <dsp:spPr>
        <a:xfrm>
          <a:off x="4544764" y="170691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PRODUCT INSPECTION</a:t>
          </a:r>
          <a:endParaRPr lang="en-MY" sz="500" kern="1200" dirty="0">
            <a:solidFill>
              <a:schemeClr val="accent6">
                <a:lumMod val="50000"/>
              </a:schemeClr>
            </a:solidFill>
          </a:endParaRPr>
        </a:p>
      </dsp:txBody>
      <dsp:txXfrm>
        <a:off x="4544764" y="1706918"/>
        <a:ext cx="635793" cy="423862"/>
      </dsp:txXfrm>
    </dsp:sp>
    <dsp:sp modelId="{29CE9F0E-971C-4272-947F-22E304D7A879}">
      <dsp:nvSpPr>
        <dsp:cNvPr id="0" name=""/>
        <dsp:cNvSpPr/>
      </dsp:nvSpPr>
      <dsp:spPr>
        <a:xfrm>
          <a:off x="3538091" y="2265357"/>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46BFB-3FA2-4DD0-8D32-E93F4C3E6964}">
      <dsp:nvSpPr>
        <dsp:cNvPr id="0" name=""/>
        <dsp:cNvSpPr/>
      </dsp:nvSpPr>
      <dsp:spPr>
        <a:xfrm>
          <a:off x="3961953" y="226429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QUALITY CONTROL</a:t>
          </a:r>
          <a:endParaRPr lang="en-MY" sz="500" kern="1200" dirty="0">
            <a:solidFill>
              <a:schemeClr val="accent6">
                <a:lumMod val="50000"/>
              </a:schemeClr>
            </a:solidFill>
          </a:endParaRPr>
        </a:p>
      </dsp:txBody>
      <dsp:txXfrm>
        <a:off x="3961953" y="2264298"/>
        <a:ext cx="635793" cy="423862"/>
      </dsp:txXfrm>
    </dsp:sp>
    <dsp:sp modelId="{78350299-F1D7-478A-B65D-9C28A214F732}">
      <dsp:nvSpPr>
        <dsp:cNvPr id="0" name=""/>
        <dsp:cNvSpPr/>
      </dsp:nvSpPr>
      <dsp:spPr>
        <a:xfrm>
          <a:off x="3538091" y="2822736"/>
          <a:ext cx="423862" cy="42386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7F970-5CA3-4E4A-ADAF-1F0A89F85AF4}">
      <dsp:nvSpPr>
        <dsp:cNvPr id="0" name=""/>
        <dsp:cNvSpPr/>
      </dsp:nvSpPr>
      <dsp:spPr>
        <a:xfrm>
          <a:off x="3961953" y="2821677"/>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LEADER</a:t>
          </a:r>
          <a:endParaRPr lang="en-MY" sz="500" kern="1200" dirty="0">
            <a:solidFill>
              <a:schemeClr val="accent6">
                <a:lumMod val="75000"/>
              </a:schemeClr>
            </a:solidFill>
          </a:endParaRPr>
        </a:p>
      </dsp:txBody>
      <dsp:txXfrm>
        <a:off x="3961953" y="2821677"/>
        <a:ext cx="635793" cy="423862"/>
      </dsp:txXfrm>
    </dsp:sp>
    <dsp:sp modelId="{CB88986F-C053-4B3F-96C8-ABB50AB7ABA5}">
      <dsp:nvSpPr>
        <dsp:cNvPr id="0" name=""/>
        <dsp:cNvSpPr/>
      </dsp:nvSpPr>
      <dsp:spPr>
        <a:xfrm>
          <a:off x="3538091" y="3380116"/>
          <a:ext cx="423862" cy="42386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591A3-7AE1-46E5-B5F1-AB5610FE70FB}">
      <dsp:nvSpPr>
        <dsp:cNvPr id="0" name=""/>
        <dsp:cNvSpPr/>
      </dsp:nvSpPr>
      <dsp:spPr>
        <a:xfrm>
          <a:off x="3961953" y="3379056"/>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OPERATOR</a:t>
          </a:r>
          <a:endParaRPr lang="en-MY" sz="500" kern="1200" dirty="0">
            <a:solidFill>
              <a:schemeClr val="accent6">
                <a:lumMod val="75000"/>
              </a:schemeClr>
            </a:solidFill>
          </a:endParaRPr>
        </a:p>
      </dsp:txBody>
      <dsp:txXfrm>
        <a:off x="3961953" y="3379056"/>
        <a:ext cx="635793" cy="423862"/>
      </dsp:txXfrm>
    </dsp:sp>
    <dsp:sp modelId="{85544EBE-BDFA-4F90-A6C3-302FE7BFD8BF}">
      <dsp:nvSpPr>
        <dsp:cNvPr id="0" name=""/>
        <dsp:cNvSpPr/>
      </dsp:nvSpPr>
      <dsp:spPr>
        <a:xfrm>
          <a:off x="4703712" y="2265357"/>
          <a:ext cx="423862" cy="42386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76F54-A235-4143-9566-77D153D52D96}">
      <dsp:nvSpPr>
        <dsp:cNvPr id="0" name=""/>
        <dsp:cNvSpPr/>
      </dsp:nvSpPr>
      <dsp:spPr>
        <a:xfrm>
          <a:off x="5127575" y="2264298"/>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50000"/>
                </a:schemeClr>
              </a:solidFill>
            </a:rPr>
            <a:t>QUALITY ASSURANCE</a:t>
          </a:r>
          <a:endParaRPr lang="en-MY" sz="500" kern="1200" dirty="0">
            <a:solidFill>
              <a:schemeClr val="accent6">
                <a:lumMod val="50000"/>
              </a:schemeClr>
            </a:solidFill>
          </a:endParaRPr>
        </a:p>
      </dsp:txBody>
      <dsp:txXfrm>
        <a:off x="5127575" y="2264298"/>
        <a:ext cx="635793" cy="423862"/>
      </dsp:txXfrm>
    </dsp:sp>
    <dsp:sp modelId="{69C7503D-D232-43B9-BEE8-E8E5A3E5D956}">
      <dsp:nvSpPr>
        <dsp:cNvPr id="0" name=""/>
        <dsp:cNvSpPr/>
      </dsp:nvSpPr>
      <dsp:spPr>
        <a:xfrm>
          <a:off x="4703712" y="2822736"/>
          <a:ext cx="423862" cy="423862"/>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2000" b="-2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B7DB8-F951-474C-A035-99CC157A1FBA}">
      <dsp:nvSpPr>
        <dsp:cNvPr id="0" name=""/>
        <dsp:cNvSpPr/>
      </dsp:nvSpPr>
      <dsp:spPr>
        <a:xfrm>
          <a:off x="5127575" y="2821677"/>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LEADER</a:t>
          </a:r>
          <a:endParaRPr lang="en-MY" sz="500" kern="1200" dirty="0">
            <a:solidFill>
              <a:schemeClr val="accent6">
                <a:lumMod val="75000"/>
              </a:schemeClr>
            </a:solidFill>
          </a:endParaRPr>
        </a:p>
      </dsp:txBody>
      <dsp:txXfrm>
        <a:off x="5127575" y="2821677"/>
        <a:ext cx="635793" cy="423862"/>
      </dsp:txXfrm>
    </dsp:sp>
    <dsp:sp modelId="{BBECC5BC-61FC-4CDB-B1E7-2D1D796F99F1}">
      <dsp:nvSpPr>
        <dsp:cNvPr id="0" name=""/>
        <dsp:cNvSpPr/>
      </dsp:nvSpPr>
      <dsp:spPr>
        <a:xfrm>
          <a:off x="4703712" y="3380116"/>
          <a:ext cx="423862" cy="42386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30FB2-7E14-4DD9-B425-CD137F419C82}">
      <dsp:nvSpPr>
        <dsp:cNvPr id="0" name=""/>
        <dsp:cNvSpPr/>
      </dsp:nvSpPr>
      <dsp:spPr>
        <a:xfrm>
          <a:off x="5127575" y="3379056"/>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OPERATOR</a:t>
          </a:r>
          <a:endParaRPr lang="en-MY" sz="500" kern="1200" dirty="0">
            <a:solidFill>
              <a:schemeClr val="accent6">
                <a:lumMod val="75000"/>
              </a:schemeClr>
            </a:solidFill>
          </a:endParaRPr>
        </a:p>
      </dsp:txBody>
      <dsp:txXfrm>
        <a:off x="5127575" y="3379056"/>
        <a:ext cx="635793" cy="423862"/>
      </dsp:txXfrm>
    </dsp:sp>
    <dsp:sp modelId="{82539545-FB88-4340-904F-EEC2F3BA7301}">
      <dsp:nvSpPr>
        <dsp:cNvPr id="0" name=""/>
        <dsp:cNvSpPr/>
      </dsp:nvSpPr>
      <dsp:spPr>
        <a:xfrm>
          <a:off x="3829496" y="1150599"/>
          <a:ext cx="423862" cy="423862"/>
        </a:xfrm>
        <a:prstGeom prst="ellipse">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t="-8000" b="-8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A2904-059F-4C68-A8D5-16F2A2CE8D02}">
      <dsp:nvSpPr>
        <dsp:cNvPr id="0" name=""/>
        <dsp:cNvSpPr/>
      </dsp:nvSpPr>
      <dsp:spPr>
        <a:xfrm>
          <a:off x="4253358" y="1149539"/>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PROCESS ENGINEER</a:t>
          </a:r>
        </a:p>
        <a:p>
          <a:pPr lvl="0" algn="l" defTabSz="222250">
            <a:lnSpc>
              <a:spcPct val="90000"/>
            </a:lnSpc>
            <a:spcBef>
              <a:spcPct val="0"/>
            </a:spcBef>
            <a:spcAft>
              <a:spcPct val="35000"/>
            </a:spcAft>
          </a:pPr>
          <a:r>
            <a:rPr lang="en-US" sz="500" kern="1200" dirty="0" smtClean="0">
              <a:solidFill>
                <a:schemeClr val="tx1"/>
              </a:solidFill>
            </a:rPr>
            <a:t>MOHAMAD SHAIFOL BIN MD JALIL</a:t>
          </a:r>
          <a:endParaRPr lang="en-MY" sz="500" kern="1200" dirty="0">
            <a:solidFill>
              <a:schemeClr val="tx1"/>
            </a:solidFill>
          </a:endParaRPr>
        </a:p>
      </dsp:txBody>
      <dsp:txXfrm>
        <a:off x="4253358" y="1149539"/>
        <a:ext cx="635793" cy="423862"/>
      </dsp:txXfrm>
    </dsp:sp>
    <dsp:sp modelId="{ECCA949C-23FA-46C4-9CD6-A485B138B54D}">
      <dsp:nvSpPr>
        <dsp:cNvPr id="0" name=""/>
        <dsp:cNvSpPr/>
      </dsp:nvSpPr>
      <dsp:spPr>
        <a:xfrm>
          <a:off x="4995118" y="1150599"/>
          <a:ext cx="423862" cy="423862"/>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t="-9000" b="-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C707D-65C4-4995-98B1-4FA288195E61}">
      <dsp:nvSpPr>
        <dsp:cNvPr id="0" name=""/>
        <dsp:cNvSpPr/>
      </dsp:nvSpPr>
      <dsp:spPr>
        <a:xfrm>
          <a:off x="5418980" y="1149539"/>
          <a:ext cx="635793" cy="42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solidFill>
                <a:schemeClr val="accent6">
                  <a:lumMod val="75000"/>
                </a:schemeClr>
              </a:solidFill>
            </a:rPr>
            <a:t>PROJECT COORDINATOR</a:t>
          </a:r>
        </a:p>
        <a:p>
          <a:pPr lvl="0" algn="l" defTabSz="222250">
            <a:lnSpc>
              <a:spcPct val="90000"/>
            </a:lnSpc>
            <a:spcBef>
              <a:spcPct val="0"/>
            </a:spcBef>
            <a:spcAft>
              <a:spcPct val="35000"/>
            </a:spcAft>
          </a:pPr>
          <a:r>
            <a:rPr lang="en-US" sz="500" kern="1200" dirty="0" smtClean="0">
              <a:solidFill>
                <a:schemeClr val="tx1"/>
              </a:solidFill>
            </a:rPr>
            <a:t>IDRIS BIN MD YAMIN</a:t>
          </a:r>
          <a:endParaRPr lang="en-MY" sz="500" kern="1200" dirty="0">
            <a:solidFill>
              <a:schemeClr val="tx1"/>
            </a:solidFill>
          </a:endParaRPr>
        </a:p>
      </dsp:txBody>
      <dsp:txXfrm>
        <a:off x="5418980" y="1149539"/>
        <a:ext cx="635793" cy="423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A12FF-6407-4F73-9E90-03E0CA6B5835}">
      <dsp:nvSpPr>
        <dsp:cNvPr id="0" name=""/>
        <dsp:cNvSpPr/>
      </dsp:nvSpPr>
      <dsp:spPr>
        <a:xfrm>
          <a:off x="4257333" y="976907"/>
          <a:ext cx="1162109" cy="169161"/>
        </a:xfrm>
        <a:custGeom>
          <a:avLst/>
          <a:gdLst/>
          <a:ahLst/>
          <a:cxnLst/>
          <a:rect l="0" t="0" r="0" b="0"/>
          <a:pathLst>
            <a:path>
              <a:moveTo>
                <a:pt x="0" y="0"/>
              </a:moveTo>
              <a:lnTo>
                <a:pt x="0" y="84580"/>
              </a:lnTo>
              <a:lnTo>
                <a:pt x="1162109" y="84580"/>
              </a:lnTo>
              <a:lnTo>
                <a:pt x="1162109"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A368FC-FAF1-4CD4-8C59-A186E7A121CA}">
      <dsp:nvSpPr>
        <dsp:cNvPr id="0" name=""/>
        <dsp:cNvSpPr/>
      </dsp:nvSpPr>
      <dsp:spPr>
        <a:xfrm>
          <a:off x="4203360" y="976907"/>
          <a:ext cx="91440" cy="169161"/>
        </a:xfrm>
        <a:custGeom>
          <a:avLst/>
          <a:gdLst/>
          <a:ahLst/>
          <a:cxnLst/>
          <a:rect l="0" t="0" r="0" b="0"/>
          <a:pathLst>
            <a:path>
              <a:moveTo>
                <a:pt x="53972" y="0"/>
              </a:moveTo>
              <a:lnTo>
                <a:pt x="53972" y="84580"/>
              </a:lnTo>
              <a:lnTo>
                <a:pt x="45720" y="84580"/>
              </a:ln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08A6A-B0B7-485D-A831-2C845A2097A6}">
      <dsp:nvSpPr>
        <dsp:cNvPr id="0" name=""/>
        <dsp:cNvSpPr/>
      </dsp:nvSpPr>
      <dsp:spPr>
        <a:xfrm>
          <a:off x="4715971" y="3264618"/>
          <a:ext cx="161307" cy="372758"/>
        </a:xfrm>
        <a:custGeom>
          <a:avLst/>
          <a:gdLst/>
          <a:ahLst/>
          <a:cxnLst/>
          <a:rect l="0" t="0" r="0" b="0"/>
          <a:pathLst>
            <a:path>
              <a:moveTo>
                <a:pt x="161307" y="0"/>
              </a:moveTo>
              <a:lnTo>
                <a:pt x="161307" y="372758"/>
              </a:lnTo>
              <a:lnTo>
                <a:pt x="0" y="37275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53AB5-6311-487C-950D-D2580DAF2C29}">
      <dsp:nvSpPr>
        <dsp:cNvPr id="0" name=""/>
        <dsp:cNvSpPr/>
      </dsp:nvSpPr>
      <dsp:spPr>
        <a:xfrm>
          <a:off x="4831559" y="2692690"/>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A095A0-5180-4887-AFA3-3AF629749FBD}">
      <dsp:nvSpPr>
        <dsp:cNvPr id="0" name=""/>
        <dsp:cNvSpPr/>
      </dsp:nvSpPr>
      <dsp:spPr>
        <a:xfrm>
          <a:off x="4389932" y="2120763"/>
          <a:ext cx="487346" cy="169161"/>
        </a:xfrm>
        <a:custGeom>
          <a:avLst/>
          <a:gdLst/>
          <a:ahLst/>
          <a:cxnLst/>
          <a:rect l="0" t="0" r="0" b="0"/>
          <a:pathLst>
            <a:path>
              <a:moveTo>
                <a:pt x="0" y="0"/>
              </a:moveTo>
              <a:lnTo>
                <a:pt x="0" y="84580"/>
              </a:lnTo>
              <a:lnTo>
                <a:pt x="487346" y="84580"/>
              </a:lnTo>
              <a:lnTo>
                <a:pt x="487346"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0C050-F6C7-4B58-A357-1891ED10A8CE}">
      <dsp:nvSpPr>
        <dsp:cNvPr id="0" name=""/>
        <dsp:cNvSpPr/>
      </dsp:nvSpPr>
      <dsp:spPr>
        <a:xfrm>
          <a:off x="3902585" y="3264618"/>
          <a:ext cx="351340" cy="372758"/>
        </a:xfrm>
        <a:custGeom>
          <a:avLst/>
          <a:gdLst/>
          <a:ahLst/>
          <a:cxnLst/>
          <a:rect l="0" t="0" r="0" b="0"/>
          <a:pathLst>
            <a:path>
              <a:moveTo>
                <a:pt x="0" y="0"/>
              </a:moveTo>
              <a:lnTo>
                <a:pt x="0" y="372758"/>
              </a:lnTo>
              <a:lnTo>
                <a:pt x="351340" y="37275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AFA50-27B2-43B3-BDAC-2D920E6BBC4E}">
      <dsp:nvSpPr>
        <dsp:cNvPr id="0" name=""/>
        <dsp:cNvSpPr/>
      </dsp:nvSpPr>
      <dsp:spPr>
        <a:xfrm>
          <a:off x="3856865" y="2692690"/>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D6375-C7A4-44D1-8D02-9DB5E2C3DEBD}">
      <dsp:nvSpPr>
        <dsp:cNvPr id="0" name=""/>
        <dsp:cNvSpPr/>
      </dsp:nvSpPr>
      <dsp:spPr>
        <a:xfrm>
          <a:off x="3902585" y="2120763"/>
          <a:ext cx="487346" cy="169161"/>
        </a:xfrm>
        <a:custGeom>
          <a:avLst/>
          <a:gdLst/>
          <a:ahLst/>
          <a:cxnLst/>
          <a:rect l="0" t="0" r="0" b="0"/>
          <a:pathLst>
            <a:path>
              <a:moveTo>
                <a:pt x="487346" y="0"/>
              </a:moveTo>
              <a:lnTo>
                <a:pt x="487346" y="84580"/>
              </a:lnTo>
              <a:lnTo>
                <a:pt x="0" y="84580"/>
              </a:lnTo>
              <a:lnTo>
                <a:pt x="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EE899-469C-4224-AD2E-7CF19B4469CE}">
      <dsp:nvSpPr>
        <dsp:cNvPr id="0" name=""/>
        <dsp:cNvSpPr/>
      </dsp:nvSpPr>
      <dsp:spPr>
        <a:xfrm>
          <a:off x="3086971" y="1548835"/>
          <a:ext cx="1302960" cy="169161"/>
        </a:xfrm>
        <a:custGeom>
          <a:avLst/>
          <a:gdLst/>
          <a:ahLst/>
          <a:cxnLst/>
          <a:rect l="0" t="0" r="0" b="0"/>
          <a:pathLst>
            <a:path>
              <a:moveTo>
                <a:pt x="0" y="0"/>
              </a:moveTo>
              <a:lnTo>
                <a:pt x="0" y="84580"/>
              </a:lnTo>
              <a:lnTo>
                <a:pt x="1302960" y="84580"/>
              </a:lnTo>
              <a:lnTo>
                <a:pt x="130296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AD1F5-32B6-4B2D-B9AC-5F1EDD5657AE}">
      <dsp:nvSpPr>
        <dsp:cNvPr id="0" name=""/>
        <dsp:cNvSpPr/>
      </dsp:nvSpPr>
      <dsp:spPr>
        <a:xfrm>
          <a:off x="2712985" y="3264618"/>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2E567-E1EE-4420-A1F3-D10536921781}">
      <dsp:nvSpPr>
        <dsp:cNvPr id="0" name=""/>
        <dsp:cNvSpPr/>
      </dsp:nvSpPr>
      <dsp:spPr>
        <a:xfrm>
          <a:off x="2712985" y="2692690"/>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C3908-9EAA-4C60-AD0E-A0DCA6854BB6}">
      <dsp:nvSpPr>
        <dsp:cNvPr id="0" name=""/>
        <dsp:cNvSpPr/>
      </dsp:nvSpPr>
      <dsp:spPr>
        <a:xfrm>
          <a:off x="1784011" y="2120763"/>
          <a:ext cx="974693" cy="169161"/>
        </a:xfrm>
        <a:custGeom>
          <a:avLst/>
          <a:gdLst/>
          <a:ahLst/>
          <a:cxnLst/>
          <a:rect l="0" t="0" r="0" b="0"/>
          <a:pathLst>
            <a:path>
              <a:moveTo>
                <a:pt x="0" y="0"/>
              </a:moveTo>
              <a:lnTo>
                <a:pt x="0" y="84580"/>
              </a:lnTo>
              <a:lnTo>
                <a:pt x="974693" y="84580"/>
              </a:lnTo>
              <a:lnTo>
                <a:pt x="974693"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07EAE-1CEC-4084-BFC2-416298F03433}">
      <dsp:nvSpPr>
        <dsp:cNvPr id="0" name=""/>
        <dsp:cNvSpPr/>
      </dsp:nvSpPr>
      <dsp:spPr>
        <a:xfrm>
          <a:off x="1738291" y="3264618"/>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A27A4-9B60-456F-8AD2-23DB3CFF64DD}">
      <dsp:nvSpPr>
        <dsp:cNvPr id="0" name=""/>
        <dsp:cNvSpPr/>
      </dsp:nvSpPr>
      <dsp:spPr>
        <a:xfrm>
          <a:off x="1738291" y="2692690"/>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1366F-6320-4C32-8557-278D7C7BE92A}">
      <dsp:nvSpPr>
        <dsp:cNvPr id="0" name=""/>
        <dsp:cNvSpPr/>
      </dsp:nvSpPr>
      <dsp:spPr>
        <a:xfrm>
          <a:off x="1738291" y="2120763"/>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7567B-9A7F-401D-8BBB-2054B940578B}">
      <dsp:nvSpPr>
        <dsp:cNvPr id="0" name=""/>
        <dsp:cNvSpPr/>
      </dsp:nvSpPr>
      <dsp:spPr>
        <a:xfrm>
          <a:off x="763597" y="3264618"/>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BF513-2675-41DA-A7A4-429C794669E8}">
      <dsp:nvSpPr>
        <dsp:cNvPr id="0" name=""/>
        <dsp:cNvSpPr/>
      </dsp:nvSpPr>
      <dsp:spPr>
        <a:xfrm>
          <a:off x="763597" y="2692690"/>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0DDD83-9A24-449C-B778-6BB39C0F392C}">
      <dsp:nvSpPr>
        <dsp:cNvPr id="0" name=""/>
        <dsp:cNvSpPr/>
      </dsp:nvSpPr>
      <dsp:spPr>
        <a:xfrm>
          <a:off x="809317" y="2120763"/>
          <a:ext cx="974693" cy="169161"/>
        </a:xfrm>
        <a:custGeom>
          <a:avLst/>
          <a:gdLst/>
          <a:ahLst/>
          <a:cxnLst/>
          <a:rect l="0" t="0" r="0" b="0"/>
          <a:pathLst>
            <a:path>
              <a:moveTo>
                <a:pt x="974693" y="0"/>
              </a:moveTo>
              <a:lnTo>
                <a:pt x="974693" y="84580"/>
              </a:lnTo>
              <a:lnTo>
                <a:pt x="0" y="84580"/>
              </a:lnTo>
              <a:lnTo>
                <a:pt x="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D78EA9-DB0A-4BAD-BBAE-A26B8A610B9A}">
      <dsp:nvSpPr>
        <dsp:cNvPr id="0" name=""/>
        <dsp:cNvSpPr/>
      </dsp:nvSpPr>
      <dsp:spPr>
        <a:xfrm>
          <a:off x="1784011" y="1548835"/>
          <a:ext cx="1302960" cy="169161"/>
        </a:xfrm>
        <a:custGeom>
          <a:avLst/>
          <a:gdLst/>
          <a:ahLst/>
          <a:cxnLst/>
          <a:rect l="0" t="0" r="0" b="0"/>
          <a:pathLst>
            <a:path>
              <a:moveTo>
                <a:pt x="1302960" y="0"/>
              </a:moveTo>
              <a:lnTo>
                <a:pt x="1302960" y="84580"/>
              </a:lnTo>
              <a:lnTo>
                <a:pt x="0" y="84580"/>
              </a:lnTo>
              <a:lnTo>
                <a:pt x="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F67F2-2094-4DCA-BA34-891D45A92389}">
      <dsp:nvSpPr>
        <dsp:cNvPr id="0" name=""/>
        <dsp:cNvSpPr/>
      </dsp:nvSpPr>
      <dsp:spPr>
        <a:xfrm>
          <a:off x="3086971" y="976907"/>
          <a:ext cx="1170361" cy="169161"/>
        </a:xfrm>
        <a:custGeom>
          <a:avLst/>
          <a:gdLst/>
          <a:ahLst/>
          <a:cxnLst/>
          <a:rect l="0" t="0" r="0" b="0"/>
          <a:pathLst>
            <a:path>
              <a:moveTo>
                <a:pt x="1170361" y="0"/>
              </a:moveTo>
              <a:lnTo>
                <a:pt x="1170361" y="84580"/>
              </a:lnTo>
              <a:lnTo>
                <a:pt x="0" y="84580"/>
              </a:lnTo>
              <a:lnTo>
                <a:pt x="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CA35F-7E32-456D-932E-77FA93BDB852}">
      <dsp:nvSpPr>
        <dsp:cNvPr id="0" name=""/>
        <dsp:cNvSpPr/>
      </dsp:nvSpPr>
      <dsp:spPr>
        <a:xfrm>
          <a:off x="2456264" y="404979"/>
          <a:ext cx="1801069" cy="169161"/>
        </a:xfrm>
        <a:custGeom>
          <a:avLst/>
          <a:gdLst/>
          <a:ahLst/>
          <a:cxnLst/>
          <a:rect l="0" t="0" r="0" b="0"/>
          <a:pathLst>
            <a:path>
              <a:moveTo>
                <a:pt x="0" y="0"/>
              </a:moveTo>
              <a:lnTo>
                <a:pt x="0" y="84580"/>
              </a:lnTo>
              <a:lnTo>
                <a:pt x="1801069" y="84580"/>
              </a:lnTo>
              <a:lnTo>
                <a:pt x="1801069" y="1691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A3AA8-7413-4807-A541-06C82E3EE8EB}">
      <dsp:nvSpPr>
        <dsp:cNvPr id="0" name=""/>
        <dsp:cNvSpPr/>
      </dsp:nvSpPr>
      <dsp:spPr>
        <a:xfrm>
          <a:off x="656558" y="1548835"/>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2BF5E-0E66-47C9-8F7A-4EACAD845991}">
      <dsp:nvSpPr>
        <dsp:cNvPr id="0" name=""/>
        <dsp:cNvSpPr/>
      </dsp:nvSpPr>
      <dsp:spPr>
        <a:xfrm>
          <a:off x="656558" y="976907"/>
          <a:ext cx="91440" cy="169161"/>
        </a:xfrm>
        <a:custGeom>
          <a:avLst/>
          <a:gdLst/>
          <a:ahLst/>
          <a:cxnLst/>
          <a:rect l="0" t="0" r="0" b="0"/>
          <a:pathLst>
            <a:path>
              <a:moveTo>
                <a:pt x="45720" y="0"/>
              </a:moveTo>
              <a:lnTo>
                <a:pt x="45720" y="16916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C34AE-DD0A-4F8E-A7FB-FE8D27EC4C4B}">
      <dsp:nvSpPr>
        <dsp:cNvPr id="0" name=""/>
        <dsp:cNvSpPr/>
      </dsp:nvSpPr>
      <dsp:spPr>
        <a:xfrm>
          <a:off x="702278" y="404979"/>
          <a:ext cx="1753986" cy="169161"/>
        </a:xfrm>
        <a:custGeom>
          <a:avLst/>
          <a:gdLst/>
          <a:ahLst/>
          <a:cxnLst/>
          <a:rect l="0" t="0" r="0" b="0"/>
          <a:pathLst>
            <a:path>
              <a:moveTo>
                <a:pt x="1753986" y="0"/>
              </a:moveTo>
              <a:lnTo>
                <a:pt x="1753986" y="84580"/>
              </a:lnTo>
              <a:lnTo>
                <a:pt x="0" y="84580"/>
              </a:lnTo>
              <a:lnTo>
                <a:pt x="0" y="16916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BFC639-1B64-4513-AE2A-D692351009F8}">
      <dsp:nvSpPr>
        <dsp:cNvPr id="0" name=""/>
        <dsp:cNvSpPr/>
      </dsp:nvSpPr>
      <dsp:spPr>
        <a:xfrm>
          <a:off x="2053497" y="2213"/>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GENERAL MANAGER</a:t>
          </a:r>
        </a:p>
        <a:p>
          <a:pPr lvl="0" algn="ctr" defTabSz="266700">
            <a:lnSpc>
              <a:spcPct val="90000"/>
            </a:lnSpc>
            <a:spcBef>
              <a:spcPct val="0"/>
            </a:spcBef>
            <a:spcAft>
              <a:spcPct val="35000"/>
            </a:spcAft>
          </a:pPr>
          <a:r>
            <a:rPr lang="en-US" sz="600" kern="1200" dirty="0" smtClean="0"/>
            <a:t>JA’AFAR BIN OTHMAN</a:t>
          </a:r>
          <a:endParaRPr lang="en-MY" sz="600" kern="1200" dirty="0"/>
        </a:p>
      </dsp:txBody>
      <dsp:txXfrm>
        <a:off x="2053497" y="2213"/>
        <a:ext cx="805532" cy="402766"/>
      </dsp:txXfrm>
    </dsp:sp>
    <dsp:sp modelId="{0F295B58-3EED-4407-9C91-0D2FEF105500}">
      <dsp:nvSpPr>
        <dsp:cNvPr id="0" name=""/>
        <dsp:cNvSpPr/>
      </dsp:nvSpPr>
      <dsp:spPr>
        <a:xfrm>
          <a:off x="252428" y="574141"/>
          <a:ext cx="899698"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ADMINISTRATION DEPARTMENT </a:t>
          </a:r>
          <a:endParaRPr lang="en-MY" sz="600" kern="1200" dirty="0">
            <a:solidFill>
              <a:schemeClr val="accent6">
                <a:lumMod val="50000"/>
              </a:schemeClr>
            </a:solidFill>
          </a:endParaRPr>
        </a:p>
      </dsp:txBody>
      <dsp:txXfrm>
        <a:off x="252428" y="574141"/>
        <a:ext cx="899698" cy="402766"/>
      </dsp:txXfrm>
    </dsp:sp>
    <dsp:sp modelId="{AE060091-41EA-41C0-94E2-6E5324F7569F}">
      <dsp:nvSpPr>
        <dsp:cNvPr id="0" name=""/>
        <dsp:cNvSpPr/>
      </dsp:nvSpPr>
      <dsp:spPr>
        <a:xfrm>
          <a:off x="168367" y="1146069"/>
          <a:ext cx="1067821"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FINANCE &amp; ADMIN EXECUTIVE</a:t>
          </a:r>
        </a:p>
        <a:p>
          <a:pPr lvl="0" algn="ctr" defTabSz="266700">
            <a:lnSpc>
              <a:spcPct val="90000"/>
            </a:lnSpc>
            <a:spcBef>
              <a:spcPct val="0"/>
            </a:spcBef>
            <a:spcAft>
              <a:spcPct val="35000"/>
            </a:spcAft>
          </a:pPr>
          <a:r>
            <a:rPr lang="en-US" sz="600" kern="1200" dirty="0" smtClean="0">
              <a:solidFill>
                <a:schemeClr val="tx1"/>
              </a:solidFill>
            </a:rPr>
            <a:t>NURUL FADIDATUL ASMA</a:t>
          </a:r>
          <a:endParaRPr lang="en-MY" sz="600" kern="1200" dirty="0">
            <a:solidFill>
              <a:schemeClr val="tx1"/>
            </a:solidFill>
          </a:endParaRPr>
        </a:p>
      </dsp:txBody>
      <dsp:txXfrm>
        <a:off x="168367" y="1146069"/>
        <a:ext cx="1067821" cy="402766"/>
      </dsp:txXfrm>
    </dsp:sp>
    <dsp:sp modelId="{23481B0B-DB84-43C2-9918-2786566247D6}">
      <dsp:nvSpPr>
        <dsp:cNvPr id="0" name=""/>
        <dsp:cNvSpPr/>
      </dsp:nvSpPr>
      <dsp:spPr>
        <a:xfrm>
          <a:off x="192472" y="1717996"/>
          <a:ext cx="1019610"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PURCHASING &amp; PLANNING PRODUCTION</a:t>
          </a:r>
        </a:p>
        <a:p>
          <a:pPr lvl="0" algn="ctr" defTabSz="266700">
            <a:lnSpc>
              <a:spcPct val="90000"/>
            </a:lnSpc>
            <a:spcBef>
              <a:spcPct val="0"/>
            </a:spcBef>
            <a:spcAft>
              <a:spcPct val="35000"/>
            </a:spcAft>
          </a:pPr>
          <a:r>
            <a:rPr lang="en-US" sz="600" kern="1200" dirty="0" smtClean="0">
              <a:solidFill>
                <a:schemeClr val="tx1"/>
              </a:solidFill>
            </a:rPr>
            <a:t>NURFARHAIN BINTI YAACOB</a:t>
          </a:r>
          <a:endParaRPr lang="en-MY" sz="600" kern="1200" dirty="0">
            <a:solidFill>
              <a:schemeClr val="tx1"/>
            </a:solidFill>
          </a:endParaRPr>
        </a:p>
      </dsp:txBody>
      <dsp:txXfrm>
        <a:off x="192472" y="1717996"/>
        <a:ext cx="1019610" cy="402766"/>
      </dsp:txXfrm>
    </dsp:sp>
    <dsp:sp modelId="{89053E41-117D-4F65-AE23-BDAFEF2D5D00}">
      <dsp:nvSpPr>
        <dsp:cNvPr id="0" name=""/>
        <dsp:cNvSpPr/>
      </dsp:nvSpPr>
      <dsp:spPr>
        <a:xfrm>
          <a:off x="3854567" y="574141"/>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PRODUCTION DEPARTMENT</a:t>
          </a:r>
          <a:endParaRPr lang="en-MY" sz="600" kern="1200" dirty="0">
            <a:solidFill>
              <a:schemeClr val="accent6">
                <a:lumMod val="50000"/>
              </a:schemeClr>
            </a:solidFill>
          </a:endParaRPr>
        </a:p>
      </dsp:txBody>
      <dsp:txXfrm>
        <a:off x="3854567" y="574141"/>
        <a:ext cx="805532" cy="402766"/>
      </dsp:txXfrm>
    </dsp:sp>
    <dsp:sp modelId="{3DB06D34-B57F-4071-B827-222ECD68E3C4}">
      <dsp:nvSpPr>
        <dsp:cNvPr id="0" name=""/>
        <dsp:cNvSpPr/>
      </dsp:nvSpPr>
      <dsp:spPr>
        <a:xfrm>
          <a:off x="2587034" y="1146069"/>
          <a:ext cx="999874"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SENIOR SUPERVISOR</a:t>
          </a:r>
        </a:p>
        <a:p>
          <a:pPr lvl="0" algn="ctr" defTabSz="266700">
            <a:lnSpc>
              <a:spcPct val="90000"/>
            </a:lnSpc>
            <a:spcBef>
              <a:spcPct val="0"/>
            </a:spcBef>
            <a:spcAft>
              <a:spcPct val="35000"/>
            </a:spcAft>
          </a:pPr>
          <a:r>
            <a:rPr lang="en-US" sz="600" kern="1200" dirty="0" smtClean="0">
              <a:solidFill>
                <a:schemeClr val="tx1"/>
              </a:solidFill>
            </a:rPr>
            <a:t>YUSNAIZI BIN ZAKARIA</a:t>
          </a:r>
          <a:endParaRPr lang="en-MY" sz="600" kern="1200" dirty="0">
            <a:solidFill>
              <a:schemeClr val="tx1"/>
            </a:solidFill>
          </a:endParaRPr>
        </a:p>
      </dsp:txBody>
      <dsp:txXfrm>
        <a:off x="2587034" y="1146069"/>
        <a:ext cx="999874" cy="402766"/>
      </dsp:txXfrm>
    </dsp:sp>
    <dsp:sp modelId="{8147D092-F0DF-4B81-B8D6-1445F0755CBA}">
      <dsp:nvSpPr>
        <dsp:cNvPr id="0" name=""/>
        <dsp:cNvSpPr/>
      </dsp:nvSpPr>
      <dsp:spPr>
        <a:xfrm>
          <a:off x="1381245" y="1717996"/>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MACHINING</a:t>
          </a:r>
          <a:endParaRPr lang="en-MY" sz="600" kern="1200" dirty="0">
            <a:solidFill>
              <a:schemeClr val="accent6">
                <a:lumMod val="50000"/>
              </a:schemeClr>
            </a:solidFill>
          </a:endParaRPr>
        </a:p>
      </dsp:txBody>
      <dsp:txXfrm>
        <a:off x="1381245" y="1717996"/>
        <a:ext cx="805532" cy="402766"/>
      </dsp:txXfrm>
    </dsp:sp>
    <dsp:sp modelId="{51FB0C85-7425-412B-AC33-5CEAFCA127CC}">
      <dsp:nvSpPr>
        <dsp:cNvPr id="0" name=""/>
        <dsp:cNvSpPr/>
      </dsp:nvSpPr>
      <dsp:spPr>
        <a:xfrm>
          <a:off x="406551" y="2289924"/>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CNC</a:t>
          </a:r>
          <a:endParaRPr lang="en-MY" sz="600" kern="1200" dirty="0">
            <a:solidFill>
              <a:schemeClr val="accent6">
                <a:lumMod val="50000"/>
              </a:schemeClr>
            </a:solidFill>
          </a:endParaRPr>
        </a:p>
      </dsp:txBody>
      <dsp:txXfrm>
        <a:off x="406551" y="2289924"/>
        <a:ext cx="805532" cy="402766"/>
      </dsp:txXfrm>
    </dsp:sp>
    <dsp:sp modelId="{BDE6EA30-BE7A-466B-AA29-78277F7E9690}">
      <dsp:nvSpPr>
        <dsp:cNvPr id="0" name=""/>
        <dsp:cNvSpPr/>
      </dsp:nvSpPr>
      <dsp:spPr>
        <a:xfrm>
          <a:off x="406551" y="2861852"/>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LEADER</a:t>
          </a:r>
          <a:endParaRPr lang="en-MY" sz="600" kern="1200" dirty="0">
            <a:solidFill>
              <a:schemeClr val="accent6">
                <a:lumMod val="75000"/>
              </a:schemeClr>
            </a:solidFill>
          </a:endParaRPr>
        </a:p>
      </dsp:txBody>
      <dsp:txXfrm>
        <a:off x="406551" y="2861852"/>
        <a:ext cx="805532" cy="402766"/>
      </dsp:txXfrm>
    </dsp:sp>
    <dsp:sp modelId="{1D04A151-82A0-437D-A66F-FDC1D536C94C}">
      <dsp:nvSpPr>
        <dsp:cNvPr id="0" name=""/>
        <dsp:cNvSpPr/>
      </dsp:nvSpPr>
      <dsp:spPr>
        <a:xfrm>
          <a:off x="406551" y="3433780"/>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TECHNICIAN</a:t>
          </a:r>
          <a:endParaRPr lang="en-MY" sz="600" kern="1200" dirty="0">
            <a:solidFill>
              <a:schemeClr val="accent6">
                <a:lumMod val="75000"/>
              </a:schemeClr>
            </a:solidFill>
          </a:endParaRPr>
        </a:p>
      </dsp:txBody>
      <dsp:txXfrm>
        <a:off x="406551" y="3433780"/>
        <a:ext cx="805532" cy="402766"/>
      </dsp:txXfrm>
    </dsp:sp>
    <dsp:sp modelId="{D626F726-BCE3-41E6-964E-26A3A6DAF3E0}">
      <dsp:nvSpPr>
        <dsp:cNvPr id="0" name=""/>
        <dsp:cNvSpPr/>
      </dsp:nvSpPr>
      <dsp:spPr>
        <a:xfrm>
          <a:off x="1381245" y="2289924"/>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WELDING</a:t>
          </a:r>
          <a:endParaRPr lang="en-MY" sz="600" kern="1200" dirty="0">
            <a:solidFill>
              <a:schemeClr val="accent6">
                <a:lumMod val="50000"/>
              </a:schemeClr>
            </a:solidFill>
          </a:endParaRPr>
        </a:p>
      </dsp:txBody>
      <dsp:txXfrm>
        <a:off x="1381245" y="2289924"/>
        <a:ext cx="805532" cy="402766"/>
      </dsp:txXfrm>
    </dsp:sp>
    <dsp:sp modelId="{806371DC-CCC8-4192-8B0C-DB847732802A}">
      <dsp:nvSpPr>
        <dsp:cNvPr id="0" name=""/>
        <dsp:cNvSpPr/>
      </dsp:nvSpPr>
      <dsp:spPr>
        <a:xfrm>
          <a:off x="1381245" y="2861852"/>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LEADER</a:t>
          </a:r>
          <a:endParaRPr lang="en-MY" sz="600" kern="1200" dirty="0">
            <a:solidFill>
              <a:schemeClr val="accent6">
                <a:lumMod val="75000"/>
              </a:schemeClr>
            </a:solidFill>
          </a:endParaRPr>
        </a:p>
      </dsp:txBody>
      <dsp:txXfrm>
        <a:off x="1381245" y="2861852"/>
        <a:ext cx="805532" cy="402766"/>
      </dsp:txXfrm>
    </dsp:sp>
    <dsp:sp modelId="{4FE5140F-E277-4FDC-AF11-105C290E2662}">
      <dsp:nvSpPr>
        <dsp:cNvPr id="0" name=""/>
        <dsp:cNvSpPr/>
      </dsp:nvSpPr>
      <dsp:spPr>
        <a:xfrm>
          <a:off x="1381245" y="3433780"/>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TECHNICIAN</a:t>
          </a:r>
          <a:endParaRPr lang="en-MY" sz="600" kern="1200" dirty="0">
            <a:solidFill>
              <a:schemeClr val="accent6">
                <a:lumMod val="75000"/>
              </a:schemeClr>
            </a:solidFill>
          </a:endParaRPr>
        </a:p>
      </dsp:txBody>
      <dsp:txXfrm>
        <a:off x="1381245" y="3433780"/>
        <a:ext cx="805532" cy="402766"/>
      </dsp:txXfrm>
    </dsp:sp>
    <dsp:sp modelId="{7EEFCD8D-A195-42B0-BBE3-C408516583EC}">
      <dsp:nvSpPr>
        <dsp:cNvPr id="0" name=""/>
        <dsp:cNvSpPr/>
      </dsp:nvSpPr>
      <dsp:spPr>
        <a:xfrm>
          <a:off x="2355939" y="2289924"/>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MANUAL</a:t>
          </a:r>
          <a:endParaRPr lang="en-MY" sz="600" kern="1200" dirty="0">
            <a:solidFill>
              <a:schemeClr val="accent6">
                <a:lumMod val="50000"/>
              </a:schemeClr>
            </a:solidFill>
          </a:endParaRPr>
        </a:p>
      </dsp:txBody>
      <dsp:txXfrm>
        <a:off x="2355939" y="2289924"/>
        <a:ext cx="805532" cy="402766"/>
      </dsp:txXfrm>
    </dsp:sp>
    <dsp:sp modelId="{EC8ECE94-CD88-4226-A1CC-4BC4F8143888}">
      <dsp:nvSpPr>
        <dsp:cNvPr id="0" name=""/>
        <dsp:cNvSpPr/>
      </dsp:nvSpPr>
      <dsp:spPr>
        <a:xfrm>
          <a:off x="2355939" y="2861852"/>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LEADER</a:t>
          </a:r>
          <a:endParaRPr lang="en-MY" sz="600" kern="1200" dirty="0">
            <a:solidFill>
              <a:schemeClr val="accent6">
                <a:lumMod val="75000"/>
              </a:schemeClr>
            </a:solidFill>
          </a:endParaRPr>
        </a:p>
      </dsp:txBody>
      <dsp:txXfrm>
        <a:off x="2355939" y="2861852"/>
        <a:ext cx="805532" cy="402766"/>
      </dsp:txXfrm>
    </dsp:sp>
    <dsp:sp modelId="{65939ED5-F327-4958-BDA3-7E30286339CB}">
      <dsp:nvSpPr>
        <dsp:cNvPr id="0" name=""/>
        <dsp:cNvSpPr/>
      </dsp:nvSpPr>
      <dsp:spPr>
        <a:xfrm>
          <a:off x="2355939" y="3433780"/>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TECHNICIAN</a:t>
          </a:r>
          <a:endParaRPr lang="en-MY" sz="600" kern="1200" dirty="0">
            <a:solidFill>
              <a:schemeClr val="accent6">
                <a:lumMod val="75000"/>
              </a:schemeClr>
            </a:solidFill>
          </a:endParaRPr>
        </a:p>
      </dsp:txBody>
      <dsp:txXfrm>
        <a:off x="2355939" y="3433780"/>
        <a:ext cx="805532" cy="402766"/>
      </dsp:txXfrm>
    </dsp:sp>
    <dsp:sp modelId="{DC3D6EB1-D1CA-4499-A6B6-10E0BEB7B1E5}">
      <dsp:nvSpPr>
        <dsp:cNvPr id="0" name=""/>
        <dsp:cNvSpPr/>
      </dsp:nvSpPr>
      <dsp:spPr>
        <a:xfrm>
          <a:off x="3987165" y="1717996"/>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PRODUCT INSPECTION</a:t>
          </a:r>
          <a:endParaRPr lang="en-MY" sz="600" kern="1200" dirty="0">
            <a:solidFill>
              <a:schemeClr val="accent6">
                <a:lumMod val="50000"/>
              </a:schemeClr>
            </a:solidFill>
          </a:endParaRPr>
        </a:p>
      </dsp:txBody>
      <dsp:txXfrm>
        <a:off x="3987165" y="1717996"/>
        <a:ext cx="805532" cy="402766"/>
      </dsp:txXfrm>
    </dsp:sp>
    <dsp:sp modelId="{1F374C05-DB51-4E7B-97DF-802EB6877E36}">
      <dsp:nvSpPr>
        <dsp:cNvPr id="0" name=""/>
        <dsp:cNvSpPr/>
      </dsp:nvSpPr>
      <dsp:spPr>
        <a:xfrm>
          <a:off x="3499818" y="2289924"/>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QUALITY CONTROL</a:t>
          </a:r>
          <a:endParaRPr lang="en-MY" sz="600" kern="1200" dirty="0">
            <a:solidFill>
              <a:schemeClr val="accent6">
                <a:lumMod val="50000"/>
              </a:schemeClr>
            </a:solidFill>
          </a:endParaRPr>
        </a:p>
      </dsp:txBody>
      <dsp:txXfrm>
        <a:off x="3499818" y="2289924"/>
        <a:ext cx="805532" cy="402766"/>
      </dsp:txXfrm>
    </dsp:sp>
    <dsp:sp modelId="{07581DA8-7103-4111-A43D-AF91498202E9}">
      <dsp:nvSpPr>
        <dsp:cNvPr id="0" name=""/>
        <dsp:cNvSpPr/>
      </dsp:nvSpPr>
      <dsp:spPr>
        <a:xfrm>
          <a:off x="3499818" y="2861852"/>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LEADER</a:t>
          </a:r>
          <a:endParaRPr lang="en-MY" sz="600" kern="1200" dirty="0">
            <a:solidFill>
              <a:schemeClr val="accent6">
                <a:lumMod val="75000"/>
              </a:schemeClr>
            </a:solidFill>
          </a:endParaRPr>
        </a:p>
      </dsp:txBody>
      <dsp:txXfrm>
        <a:off x="3499818" y="2861852"/>
        <a:ext cx="805532" cy="402766"/>
      </dsp:txXfrm>
    </dsp:sp>
    <dsp:sp modelId="{4B1A11B3-4EC9-4BAC-BECE-4DF30A6D9C8A}">
      <dsp:nvSpPr>
        <dsp:cNvPr id="0" name=""/>
        <dsp:cNvSpPr/>
      </dsp:nvSpPr>
      <dsp:spPr>
        <a:xfrm>
          <a:off x="4253926" y="3435993"/>
          <a:ext cx="487371"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OPERATOR</a:t>
          </a:r>
          <a:endParaRPr lang="en-MY" sz="600" kern="1200" dirty="0">
            <a:solidFill>
              <a:schemeClr val="accent6">
                <a:lumMod val="75000"/>
              </a:schemeClr>
            </a:solidFill>
          </a:endParaRPr>
        </a:p>
      </dsp:txBody>
      <dsp:txXfrm>
        <a:off x="4253926" y="3435993"/>
        <a:ext cx="487371" cy="402766"/>
      </dsp:txXfrm>
    </dsp:sp>
    <dsp:sp modelId="{3D082630-9876-4C12-86D8-EF49A8AB0240}">
      <dsp:nvSpPr>
        <dsp:cNvPr id="0" name=""/>
        <dsp:cNvSpPr/>
      </dsp:nvSpPr>
      <dsp:spPr>
        <a:xfrm>
          <a:off x="4474512" y="2289924"/>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50000"/>
                </a:schemeClr>
              </a:solidFill>
            </a:rPr>
            <a:t>QUALITY ASSURANCE</a:t>
          </a:r>
          <a:endParaRPr lang="en-MY" sz="600" kern="1200" dirty="0">
            <a:solidFill>
              <a:schemeClr val="accent6">
                <a:lumMod val="50000"/>
              </a:schemeClr>
            </a:solidFill>
          </a:endParaRPr>
        </a:p>
      </dsp:txBody>
      <dsp:txXfrm>
        <a:off x="4474512" y="2289924"/>
        <a:ext cx="805532" cy="402766"/>
      </dsp:txXfrm>
    </dsp:sp>
    <dsp:sp modelId="{0856AAD9-2412-4027-B40B-27BBB28D6E98}">
      <dsp:nvSpPr>
        <dsp:cNvPr id="0" name=""/>
        <dsp:cNvSpPr/>
      </dsp:nvSpPr>
      <dsp:spPr>
        <a:xfrm>
          <a:off x="4474512" y="2861852"/>
          <a:ext cx="80553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LEADER</a:t>
          </a:r>
          <a:endParaRPr lang="en-MY" sz="600" kern="1200" dirty="0">
            <a:solidFill>
              <a:schemeClr val="accent6">
                <a:lumMod val="75000"/>
              </a:schemeClr>
            </a:solidFill>
          </a:endParaRPr>
        </a:p>
      </dsp:txBody>
      <dsp:txXfrm>
        <a:off x="4474512" y="2861852"/>
        <a:ext cx="805532" cy="402766"/>
      </dsp:txXfrm>
    </dsp:sp>
    <dsp:sp modelId="{6F829E63-3807-4DD4-9380-AB61D0B39926}">
      <dsp:nvSpPr>
        <dsp:cNvPr id="0" name=""/>
        <dsp:cNvSpPr/>
      </dsp:nvSpPr>
      <dsp:spPr>
        <a:xfrm>
          <a:off x="4049248" y="3435993"/>
          <a:ext cx="666722"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OPERATOR</a:t>
          </a:r>
          <a:endParaRPr lang="en-MY" sz="600" kern="1200" dirty="0">
            <a:solidFill>
              <a:schemeClr val="accent6">
                <a:lumMod val="75000"/>
              </a:schemeClr>
            </a:solidFill>
          </a:endParaRPr>
        </a:p>
      </dsp:txBody>
      <dsp:txXfrm>
        <a:off x="4049248" y="3435993"/>
        <a:ext cx="666722" cy="402766"/>
      </dsp:txXfrm>
    </dsp:sp>
    <dsp:sp modelId="{F216A071-EDD0-49DA-A515-F3EB8CA72801}">
      <dsp:nvSpPr>
        <dsp:cNvPr id="0" name=""/>
        <dsp:cNvSpPr/>
      </dsp:nvSpPr>
      <dsp:spPr>
        <a:xfrm>
          <a:off x="3756070" y="1146069"/>
          <a:ext cx="986019"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PROCESS ENGINEER</a:t>
          </a:r>
        </a:p>
        <a:p>
          <a:pPr lvl="0" algn="ctr" defTabSz="266700">
            <a:lnSpc>
              <a:spcPct val="90000"/>
            </a:lnSpc>
            <a:spcBef>
              <a:spcPct val="0"/>
            </a:spcBef>
            <a:spcAft>
              <a:spcPct val="35000"/>
            </a:spcAft>
          </a:pPr>
          <a:r>
            <a:rPr lang="en-US" sz="600" kern="1200" dirty="0" smtClean="0">
              <a:solidFill>
                <a:schemeClr val="tx1"/>
              </a:solidFill>
            </a:rPr>
            <a:t>MOHAMAD SHAIFOL BIN MD JALIL</a:t>
          </a:r>
          <a:endParaRPr lang="en-MY" sz="600" kern="1200" dirty="0">
            <a:solidFill>
              <a:schemeClr val="tx1"/>
            </a:solidFill>
          </a:endParaRPr>
        </a:p>
      </dsp:txBody>
      <dsp:txXfrm>
        <a:off x="3756070" y="1146069"/>
        <a:ext cx="986019" cy="402766"/>
      </dsp:txXfrm>
    </dsp:sp>
    <dsp:sp modelId="{8C868883-74CF-4446-A8C4-CDEA1CD9DF7A}">
      <dsp:nvSpPr>
        <dsp:cNvPr id="0" name=""/>
        <dsp:cNvSpPr/>
      </dsp:nvSpPr>
      <dsp:spPr>
        <a:xfrm>
          <a:off x="4911252" y="1146069"/>
          <a:ext cx="1016380" cy="4027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solidFill>
                <a:schemeClr val="accent6">
                  <a:lumMod val="75000"/>
                </a:schemeClr>
              </a:solidFill>
            </a:rPr>
            <a:t>PROJECT COORDINATOR</a:t>
          </a:r>
        </a:p>
        <a:p>
          <a:pPr lvl="0" algn="ctr" defTabSz="266700">
            <a:lnSpc>
              <a:spcPct val="90000"/>
            </a:lnSpc>
            <a:spcBef>
              <a:spcPct val="0"/>
            </a:spcBef>
            <a:spcAft>
              <a:spcPct val="35000"/>
            </a:spcAft>
          </a:pPr>
          <a:r>
            <a:rPr lang="en-US" sz="600" kern="1200" dirty="0" smtClean="0">
              <a:solidFill>
                <a:schemeClr val="tx1"/>
              </a:solidFill>
            </a:rPr>
            <a:t>IDRIS BIN MD YAMIN</a:t>
          </a:r>
          <a:endParaRPr lang="en-MY" sz="600" kern="1200" dirty="0">
            <a:solidFill>
              <a:schemeClr val="tx1"/>
            </a:solidFill>
          </a:endParaRPr>
        </a:p>
      </dsp:txBody>
      <dsp:txXfrm>
        <a:off x="4911252" y="1146069"/>
        <a:ext cx="1016380" cy="402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8382A-8D8F-43AA-B8A3-B175186204C1}">
      <dsp:nvSpPr>
        <dsp:cNvPr id="0" name=""/>
        <dsp:cNvSpPr/>
      </dsp:nvSpPr>
      <dsp:spPr>
        <a:xfrm>
          <a:off x="0" y="320209"/>
          <a:ext cx="84963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979B60D-85A3-4C84-98D3-25C7B77ADDBB}">
      <dsp:nvSpPr>
        <dsp:cNvPr id="0" name=""/>
        <dsp:cNvSpPr/>
      </dsp:nvSpPr>
      <dsp:spPr>
        <a:xfrm>
          <a:off x="424815" y="84049"/>
          <a:ext cx="5947410" cy="472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4798" tIns="0" rIns="224798" bIns="0" numCol="1" spcCol="1270" anchor="ctr" anchorCtr="0">
          <a:noAutofit/>
        </a:bodyPr>
        <a:lstStyle/>
        <a:p>
          <a:pPr lvl="0" algn="l" defTabSz="711200">
            <a:lnSpc>
              <a:spcPct val="90000"/>
            </a:lnSpc>
            <a:spcBef>
              <a:spcPct val="0"/>
            </a:spcBef>
            <a:spcAft>
              <a:spcPct val="35000"/>
            </a:spcAft>
          </a:pPr>
          <a:r>
            <a:rPr lang="en-US" sz="1600" kern="1200" dirty="0" smtClean="0">
              <a:solidFill>
                <a:prstClr val="black"/>
              </a:solidFill>
              <a:latin typeface="Times New Roman" panose="02020603050405020304" pitchFamily="18" charset="0"/>
              <a:cs typeface="Times New Roman" panose="02020603050405020304" pitchFamily="18" charset="0"/>
            </a:rPr>
            <a:t>Technical </a:t>
          </a:r>
          <a:r>
            <a:rPr lang="en-US" sz="1600" kern="1200" dirty="0" smtClean="0">
              <a:latin typeface="Times New Roman" panose="02020603050405020304" pitchFamily="18" charset="0"/>
              <a:cs typeface="Times New Roman" panose="02020603050405020304" pitchFamily="18" charset="0"/>
            </a:rPr>
            <a:t>designing and manufacturing of precision engineering parts for power plant, automotive, electronics and Dental parts.</a:t>
          </a:r>
          <a:endParaRPr lang="en-US" sz="1600" kern="1200" dirty="0">
            <a:latin typeface="Times New Roman" panose="02020603050405020304" pitchFamily="18" charset="0"/>
            <a:cs typeface="Times New Roman" panose="02020603050405020304" pitchFamily="18" charset="0"/>
          </a:endParaRPr>
        </a:p>
      </dsp:txBody>
      <dsp:txXfrm>
        <a:off x="447872" y="107106"/>
        <a:ext cx="5901296" cy="426206"/>
      </dsp:txXfrm>
    </dsp:sp>
    <dsp:sp modelId="{82161DD4-194F-4304-8653-4265EB4BEA0C}">
      <dsp:nvSpPr>
        <dsp:cNvPr id="0" name=""/>
        <dsp:cNvSpPr/>
      </dsp:nvSpPr>
      <dsp:spPr>
        <a:xfrm>
          <a:off x="0" y="1045969"/>
          <a:ext cx="84963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497ACD0-DF53-4C3F-9258-50F3F575A83D}">
      <dsp:nvSpPr>
        <dsp:cNvPr id="0" name=""/>
        <dsp:cNvSpPr/>
      </dsp:nvSpPr>
      <dsp:spPr>
        <a:xfrm>
          <a:off x="424815" y="809810"/>
          <a:ext cx="5947410" cy="472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4798" tIns="0" rIns="224798" bIns="0" numCol="1" spcCol="1270" anchor="ctr" anchorCtr="0">
          <a:noAutofit/>
        </a:bodyPr>
        <a:lstStyle/>
        <a:p>
          <a:pPr lvl="0" algn="l"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From our past experience, we shall be capable of producing oil and gas parts</a:t>
          </a:r>
        </a:p>
      </dsp:txBody>
      <dsp:txXfrm>
        <a:off x="447872" y="832867"/>
        <a:ext cx="5901296" cy="426206"/>
      </dsp:txXfrm>
    </dsp:sp>
    <dsp:sp modelId="{6644CF1A-1AE4-4C2D-9F86-ED5AC777947A}">
      <dsp:nvSpPr>
        <dsp:cNvPr id="0" name=""/>
        <dsp:cNvSpPr/>
      </dsp:nvSpPr>
      <dsp:spPr>
        <a:xfrm>
          <a:off x="0" y="1771729"/>
          <a:ext cx="84963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1C7D784-9B83-4967-87F7-D0CC977A33FA}">
      <dsp:nvSpPr>
        <dsp:cNvPr id="0" name=""/>
        <dsp:cNvSpPr/>
      </dsp:nvSpPr>
      <dsp:spPr>
        <a:xfrm>
          <a:off x="424815" y="1535569"/>
          <a:ext cx="5947410" cy="472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4798" tIns="0" rIns="224798" bIns="0" numCol="1" spcCol="1270" anchor="ctr" anchorCtr="0">
          <a:noAutofit/>
        </a:bodyPr>
        <a:lstStyle/>
        <a:p>
          <a:pPr lvl="0" algn="l"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Power plant parts fixing, site machines modification, service and repair.   </a:t>
          </a:r>
        </a:p>
      </dsp:txBody>
      <dsp:txXfrm>
        <a:off x="447872" y="1558626"/>
        <a:ext cx="5901296" cy="426206"/>
      </dsp:txXfrm>
    </dsp:sp>
    <dsp:sp modelId="{AB4D46D9-F4CF-4347-A53D-5E186BD4DE2B}">
      <dsp:nvSpPr>
        <dsp:cNvPr id="0" name=""/>
        <dsp:cNvSpPr/>
      </dsp:nvSpPr>
      <dsp:spPr>
        <a:xfrm>
          <a:off x="0" y="2497489"/>
          <a:ext cx="84963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E562A8F-2CB4-46AC-A3C9-EE71EA9F9D0B}">
      <dsp:nvSpPr>
        <dsp:cNvPr id="0" name=""/>
        <dsp:cNvSpPr/>
      </dsp:nvSpPr>
      <dsp:spPr>
        <a:xfrm>
          <a:off x="424815" y="2261329"/>
          <a:ext cx="5947410" cy="472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4798" tIns="0" rIns="224798" bIns="0" numCol="1" spcCol="1270" anchor="ctr" anchorCtr="0">
          <a:noAutofit/>
        </a:bodyPr>
        <a:lstStyle/>
        <a:p>
          <a:pPr lvl="0" algn="l"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We have done retrofit of machine and modification for CNC Milling, CNC Lathe, </a:t>
          </a:r>
          <a:r>
            <a:rPr lang="en-US" sz="1600" kern="1200" dirty="0" err="1" smtClean="0">
              <a:latin typeface="Times New Roman" panose="02020603050405020304" pitchFamily="18" charset="0"/>
              <a:cs typeface="Times New Roman" panose="02020603050405020304" pitchFamily="18" charset="0"/>
            </a:rPr>
            <a:t>Rauters</a:t>
          </a:r>
          <a:r>
            <a:rPr lang="en-US" sz="1600" kern="1200" dirty="0" smtClean="0">
              <a:latin typeface="Times New Roman" panose="02020603050405020304" pitchFamily="18" charset="0"/>
              <a:cs typeface="Times New Roman" panose="02020603050405020304" pitchFamily="18" charset="0"/>
            </a:rPr>
            <a:t> and Wire Cut Machine.  </a:t>
          </a:r>
        </a:p>
      </dsp:txBody>
      <dsp:txXfrm>
        <a:off x="447872" y="2284386"/>
        <a:ext cx="5901296" cy="426206"/>
      </dsp:txXfrm>
    </dsp:sp>
    <dsp:sp modelId="{370869B4-A5D7-4CD3-8981-DDCF6D400E7E}">
      <dsp:nvSpPr>
        <dsp:cNvPr id="0" name=""/>
        <dsp:cNvSpPr/>
      </dsp:nvSpPr>
      <dsp:spPr>
        <a:xfrm>
          <a:off x="0" y="3223250"/>
          <a:ext cx="8496300" cy="4032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BD9B476-5B38-4C5C-A1F2-7DFF061B14FC}">
      <dsp:nvSpPr>
        <dsp:cNvPr id="0" name=""/>
        <dsp:cNvSpPr/>
      </dsp:nvSpPr>
      <dsp:spPr>
        <a:xfrm>
          <a:off x="424815" y="2987090"/>
          <a:ext cx="5947410" cy="472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4798" tIns="0" rIns="224798" bIns="0" numCol="1" spcCol="1270" anchor="ctr" anchorCtr="0">
          <a:noAutofit/>
        </a:bodyPr>
        <a:lstStyle/>
        <a:p>
          <a:pPr lvl="0" algn="l"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We provide training to college and universities for lecturers and students regarding operating and maintenance of machines  </a:t>
          </a:r>
          <a:endParaRPr lang="en-US" sz="1600" kern="1200" dirty="0">
            <a:latin typeface="Times New Roman" panose="02020603050405020304" pitchFamily="18" charset="0"/>
            <a:cs typeface="Times New Roman" panose="02020603050405020304" pitchFamily="18" charset="0"/>
          </a:endParaRPr>
        </a:p>
      </dsp:txBody>
      <dsp:txXfrm>
        <a:off x="447872" y="3010147"/>
        <a:ext cx="5901296" cy="42620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04EB85B-2F8D-4C21-8CCE-7C9A1356E273}" type="datetimeFigureOut">
              <a:rPr lang="en-MY" smtClean="0"/>
              <a:t>1/1/2019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91FB9-409F-4020-8BE1-430385AE91A3}" type="slidenum">
              <a:rPr lang="en-MY" smtClean="0"/>
              <a:t>‹#›</a:t>
            </a:fld>
            <a:endParaRPr lang="en-MY"/>
          </a:p>
        </p:txBody>
      </p:sp>
    </p:spTree>
    <p:extLst>
      <p:ext uri="{BB962C8B-B14F-4D97-AF65-F5344CB8AC3E}">
        <p14:creationId xmlns:p14="http://schemas.microsoft.com/office/powerpoint/2010/main" val="124017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01-Jan-19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01-Jan-19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7"/>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4" y="204793"/>
            <a:ext cx="5111749"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1"/>
            </a:lvl1pPr>
            <a:lvl2pPr marL="457186" indent="0">
              <a:buNone/>
              <a:defRPr sz="1200"/>
            </a:lvl2pPr>
            <a:lvl3pPr marL="914374" indent="0">
              <a:buNone/>
              <a:defRPr sz="1001"/>
            </a:lvl3pPr>
            <a:lvl4pPr marL="1371557" indent="0">
              <a:buNone/>
              <a:defRPr sz="900"/>
            </a:lvl4pPr>
            <a:lvl5pPr marL="1828745" indent="0">
              <a:buNone/>
              <a:defRPr sz="900"/>
            </a:lvl5pPr>
            <a:lvl6pPr marL="2285931" indent="0">
              <a:buNone/>
              <a:defRPr sz="900"/>
            </a:lvl6pPr>
            <a:lvl7pPr marL="2743115" indent="0">
              <a:buNone/>
              <a:defRPr sz="900"/>
            </a:lvl7pPr>
            <a:lvl8pPr marL="3200301" indent="0">
              <a:buNone/>
              <a:defRPr sz="900"/>
            </a:lvl8pPr>
            <a:lvl9pPr marL="365748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01-Jan-19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6"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6" y="460375"/>
            <a:ext cx="5486400" cy="3086100"/>
          </a:xfrm>
        </p:spPr>
        <p:txBody>
          <a:bodyPr/>
          <a:lstStyle>
            <a:lvl1pPr marL="0" indent="0">
              <a:buNone/>
              <a:defRPr sz="3200"/>
            </a:lvl1pPr>
            <a:lvl2pPr marL="457186" indent="0">
              <a:buNone/>
              <a:defRPr sz="2800"/>
            </a:lvl2pPr>
            <a:lvl3pPr marL="914374" indent="0">
              <a:buNone/>
              <a:defRPr sz="2400"/>
            </a:lvl3pPr>
            <a:lvl4pPr marL="1371557" indent="0">
              <a:buNone/>
              <a:defRPr sz="2000"/>
            </a:lvl4pPr>
            <a:lvl5pPr marL="1828745" indent="0">
              <a:buNone/>
              <a:defRPr sz="2000"/>
            </a:lvl5pPr>
            <a:lvl6pPr marL="2285931" indent="0">
              <a:buNone/>
              <a:defRPr sz="2000"/>
            </a:lvl6pPr>
            <a:lvl7pPr marL="2743115" indent="0">
              <a:buNone/>
              <a:defRPr sz="2000"/>
            </a:lvl7pPr>
            <a:lvl8pPr marL="3200301" indent="0">
              <a:buNone/>
              <a:defRPr sz="2000"/>
            </a:lvl8pPr>
            <a:lvl9pPr marL="3657489" indent="0">
              <a:buNone/>
              <a:defRPr sz="2000"/>
            </a:lvl9pPr>
          </a:lstStyle>
          <a:p>
            <a:endParaRPr lang="en-US"/>
          </a:p>
        </p:txBody>
      </p:sp>
      <p:sp>
        <p:nvSpPr>
          <p:cNvPr id="4" name="Text Placeholder 3"/>
          <p:cNvSpPr>
            <a:spLocks noGrp="1"/>
          </p:cNvSpPr>
          <p:nvPr>
            <p:ph type="body" sz="half" idx="2"/>
          </p:nvPr>
        </p:nvSpPr>
        <p:spPr>
          <a:xfrm>
            <a:off x="1792286" y="4025900"/>
            <a:ext cx="5486400" cy="603250"/>
          </a:xfrm>
        </p:spPr>
        <p:txBody>
          <a:bodyPr/>
          <a:lstStyle>
            <a:lvl1pPr marL="0" indent="0">
              <a:buNone/>
              <a:defRPr sz="1401"/>
            </a:lvl1pPr>
            <a:lvl2pPr marL="457186" indent="0">
              <a:buNone/>
              <a:defRPr sz="1200"/>
            </a:lvl2pPr>
            <a:lvl3pPr marL="914374" indent="0">
              <a:buNone/>
              <a:defRPr sz="1001"/>
            </a:lvl3pPr>
            <a:lvl4pPr marL="1371557" indent="0">
              <a:buNone/>
              <a:defRPr sz="900"/>
            </a:lvl4pPr>
            <a:lvl5pPr marL="1828745" indent="0">
              <a:buNone/>
              <a:defRPr sz="900"/>
            </a:lvl5pPr>
            <a:lvl6pPr marL="2285931" indent="0">
              <a:buNone/>
              <a:defRPr sz="900"/>
            </a:lvl6pPr>
            <a:lvl7pPr marL="2743115" indent="0">
              <a:buNone/>
              <a:defRPr sz="900"/>
            </a:lvl7pPr>
            <a:lvl8pPr marL="3200301" indent="0">
              <a:buNone/>
              <a:defRPr sz="900"/>
            </a:lvl8pPr>
            <a:lvl9pPr marL="365748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01-Jan-19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01-Jan-19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06375"/>
            <a:ext cx="2057401"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06375"/>
            <a:ext cx="6019801"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01-Jan-19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86" y="0"/>
            <a:ext cx="7524329"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7" y="1664255"/>
            <a:ext cx="6912768" cy="2995737"/>
          </a:xfrm>
          <a:prstGeom prst="rect">
            <a:avLst/>
          </a:prstGeom>
        </p:spPr>
        <p:txBody>
          <a:bodyPr lIns="396000" anchor="t"/>
          <a:lstStyle>
            <a:lvl1pPr marL="0" indent="0">
              <a:buNone/>
              <a:defRPr sz="1401">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68703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40"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5" y="1808270"/>
            <a:ext cx="8496944" cy="2995737"/>
          </a:xfrm>
          <a:prstGeom prst="rect">
            <a:avLst/>
          </a:prstGeom>
        </p:spPr>
        <p:txBody>
          <a:bodyPr lIns="396000" anchor="t"/>
          <a:lstStyle>
            <a:lvl1pPr marL="0" indent="0">
              <a:buNone/>
              <a:defRPr sz="1401">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86" y="0"/>
            <a:ext cx="7524329"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7" y="1664255"/>
            <a:ext cx="6912768" cy="2995737"/>
          </a:xfrm>
          <a:prstGeom prst="rect">
            <a:avLst/>
          </a:prstGeom>
        </p:spPr>
        <p:txBody>
          <a:bodyPr lIns="396000" anchor="t"/>
          <a:lstStyle>
            <a:lvl1pPr marL="0" indent="0">
              <a:buNone/>
              <a:defRPr sz="1401">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
            <a:ext cx="7924800" cy="8572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71650"/>
            <a:ext cx="3744384" cy="27932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5785" y="1771650"/>
            <a:ext cx="3746500" cy="27932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6172201" y="4643437"/>
            <a:ext cx="2476500" cy="357188"/>
          </a:xfrm>
          <a:prstGeom prst="rect">
            <a:avLst/>
          </a:prstGeom>
        </p:spPr>
        <p:txBody>
          <a:bodyPr/>
          <a:lstStyle>
            <a:lvl1pPr>
              <a:defRPr>
                <a:solidFill>
                  <a:schemeClr val="tx2"/>
                </a:solidFill>
              </a:defRPr>
            </a:lvl1pPr>
          </a:lstStyle>
          <a:p>
            <a:pPr>
              <a:defRPr/>
            </a:pPr>
            <a:endParaRPr lang="en-US"/>
          </a:p>
        </p:txBody>
      </p:sp>
      <p:sp>
        <p:nvSpPr>
          <p:cNvPr id="6" name="Rectangle 12"/>
          <p:cNvSpPr>
            <a:spLocks noGrp="1" noChangeArrowheads="1"/>
          </p:cNvSpPr>
          <p:nvPr>
            <p:ph type="ftr" sz="quarter" idx="11"/>
          </p:nvPr>
        </p:nvSpPr>
        <p:spPr>
          <a:xfrm>
            <a:off x="914400" y="4629150"/>
            <a:ext cx="3962400" cy="342900"/>
          </a:xfrm>
          <a:prstGeom prst="rect">
            <a:avLst/>
          </a:prstGeom>
        </p:spPr>
        <p:txBody>
          <a:bodyPr/>
          <a:lstStyle>
            <a:lvl1pPr>
              <a:defRPr>
                <a:solidFill>
                  <a:schemeClr val="tx2"/>
                </a:solidFill>
              </a:defRPr>
            </a:lvl1pPr>
          </a:lstStyle>
          <a:p>
            <a:pPr>
              <a:defRPr/>
            </a:pPr>
            <a:endParaRPr lang="en-US"/>
          </a:p>
        </p:txBody>
      </p:sp>
      <p:sp>
        <p:nvSpPr>
          <p:cNvPr id="7" name="Rectangle 13"/>
          <p:cNvSpPr>
            <a:spLocks noGrp="1" noChangeArrowheads="1"/>
          </p:cNvSpPr>
          <p:nvPr>
            <p:ph type="sldNum" sz="quarter" idx="12"/>
          </p:nvPr>
        </p:nvSpPr>
        <p:spPr>
          <a:xfrm>
            <a:off x="146051" y="4657725"/>
            <a:ext cx="457200" cy="342900"/>
          </a:xfrm>
          <a:prstGeom prst="ellipse">
            <a:avLst/>
          </a:prstGeom>
        </p:spPr>
        <p:txBody>
          <a:bodyPr/>
          <a:lstStyle>
            <a:lvl1pPr>
              <a:defRPr>
                <a:solidFill>
                  <a:schemeClr val="tx2"/>
                </a:solidFill>
              </a:defRPr>
            </a:lvl1pPr>
          </a:lstStyle>
          <a:p>
            <a:pPr>
              <a:defRPr/>
            </a:pPr>
            <a:fld id="{CF853CAA-551E-45AB-A55F-086A3ED2409F}" type="slidenum">
              <a:rPr lang="en-US"/>
              <a:pPr>
                <a:defRPr/>
              </a:pPr>
              <a:t>‹#›</a:t>
            </a:fld>
            <a:endParaRPr lang="en-US"/>
          </a:p>
        </p:txBody>
      </p:sp>
    </p:spTree>
    <p:extLst>
      <p:ext uri="{BB962C8B-B14F-4D97-AF65-F5344CB8AC3E}">
        <p14:creationId xmlns:p14="http://schemas.microsoft.com/office/powerpoint/2010/main" val="26375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1598620"/>
            <a:ext cx="7772402"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57" indent="0" algn="ctr">
              <a:buNone/>
              <a:defRPr>
                <a:solidFill>
                  <a:schemeClr val="tx1">
                    <a:tint val="75000"/>
                  </a:schemeClr>
                </a:solidFill>
              </a:defRPr>
            </a:lvl4pPr>
            <a:lvl5pPr marL="1828745" indent="0" algn="ctr">
              <a:buNone/>
              <a:defRPr>
                <a:solidFill>
                  <a:schemeClr val="tx1">
                    <a:tint val="75000"/>
                  </a:schemeClr>
                </a:solidFill>
              </a:defRPr>
            </a:lvl5pPr>
            <a:lvl6pPr marL="2285931" indent="0" algn="ctr">
              <a:buNone/>
              <a:defRPr>
                <a:solidFill>
                  <a:schemeClr val="tx1">
                    <a:tint val="75000"/>
                  </a:schemeClr>
                </a:solidFill>
              </a:defRPr>
            </a:lvl6pPr>
            <a:lvl7pPr marL="2743115" indent="0" algn="ctr">
              <a:buNone/>
              <a:defRPr>
                <a:solidFill>
                  <a:schemeClr val="tx1">
                    <a:tint val="75000"/>
                  </a:schemeClr>
                </a:solidFill>
              </a:defRPr>
            </a:lvl7pPr>
            <a:lvl8pPr marL="3200301"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01-Jan-19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01-Jan-19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305175"/>
            <a:ext cx="7772402"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179648"/>
            <a:ext cx="7772402" cy="1125537"/>
          </a:xfrm>
        </p:spPr>
        <p:txBody>
          <a:bodyPr anchor="b"/>
          <a:lstStyle>
            <a:lvl1pPr marL="0" indent="0">
              <a:buNone/>
              <a:defRPr sz="2000">
                <a:solidFill>
                  <a:schemeClr val="tx1">
                    <a:tint val="75000"/>
                  </a:schemeClr>
                </a:solidFill>
              </a:defRPr>
            </a:lvl1pPr>
            <a:lvl2pPr marL="457186" indent="0">
              <a:buNone/>
              <a:defRPr sz="1801">
                <a:solidFill>
                  <a:schemeClr val="tx1">
                    <a:tint val="75000"/>
                  </a:schemeClr>
                </a:solidFill>
              </a:defRPr>
            </a:lvl2pPr>
            <a:lvl3pPr marL="914374" indent="0">
              <a:buNone/>
              <a:defRPr sz="1600">
                <a:solidFill>
                  <a:schemeClr val="tx1">
                    <a:tint val="75000"/>
                  </a:schemeClr>
                </a:solidFill>
              </a:defRPr>
            </a:lvl3pPr>
            <a:lvl4pPr marL="1371557" indent="0">
              <a:buNone/>
              <a:defRPr sz="1401">
                <a:solidFill>
                  <a:schemeClr val="tx1">
                    <a:tint val="75000"/>
                  </a:schemeClr>
                </a:solidFill>
              </a:defRPr>
            </a:lvl4pPr>
            <a:lvl5pPr marL="1828745" indent="0">
              <a:buNone/>
              <a:defRPr sz="1401">
                <a:solidFill>
                  <a:schemeClr val="tx1">
                    <a:tint val="75000"/>
                  </a:schemeClr>
                </a:solidFill>
              </a:defRPr>
            </a:lvl5pPr>
            <a:lvl6pPr marL="2285931" indent="0">
              <a:buNone/>
              <a:defRPr sz="1401">
                <a:solidFill>
                  <a:schemeClr val="tx1">
                    <a:tint val="75000"/>
                  </a:schemeClr>
                </a:solidFill>
              </a:defRPr>
            </a:lvl6pPr>
            <a:lvl7pPr marL="2743115" indent="0">
              <a:buNone/>
              <a:defRPr sz="1401">
                <a:solidFill>
                  <a:schemeClr val="tx1">
                    <a:tint val="75000"/>
                  </a:schemeClr>
                </a:solidFill>
              </a:defRPr>
            </a:lvl7pPr>
            <a:lvl8pPr marL="3200301" indent="0">
              <a:buNone/>
              <a:defRPr sz="1401">
                <a:solidFill>
                  <a:schemeClr val="tx1">
                    <a:tint val="75000"/>
                  </a:schemeClr>
                </a:solidFill>
              </a:defRPr>
            </a:lvl8pPr>
            <a:lvl9pPr marL="3657489"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01-Jan-19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3" y="1200159"/>
            <a:ext cx="4038601" cy="3394075"/>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4" y="1200159"/>
            <a:ext cx="4038601" cy="3394075"/>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01-Jan-19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6" indent="0">
              <a:buNone/>
              <a:defRPr sz="2000" b="1"/>
            </a:lvl2pPr>
            <a:lvl3pPr marL="914374" indent="0">
              <a:buNone/>
              <a:defRPr sz="1801" b="1"/>
            </a:lvl3pPr>
            <a:lvl4pPr marL="1371557" indent="0">
              <a:buNone/>
              <a:defRPr sz="1600" b="1"/>
            </a:lvl4pPr>
            <a:lvl5pPr marL="1828745" indent="0">
              <a:buNone/>
              <a:defRPr sz="1600" b="1"/>
            </a:lvl5pPr>
            <a:lvl6pPr marL="2285931" indent="0">
              <a:buNone/>
              <a:defRPr sz="1600" b="1"/>
            </a:lvl6pPr>
            <a:lvl7pPr marL="2743115" indent="0">
              <a:buNone/>
              <a:defRPr sz="1600" b="1"/>
            </a:lvl7pPr>
            <a:lvl8pPr marL="3200301" indent="0">
              <a:buNone/>
              <a:defRPr sz="1600" b="1"/>
            </a:lvl8pPr>
            <a:lvl9pPr marL="36574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60"/>
            <a:ext cx="4040188" cy="2962275"/>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0938"/>
            <a:ext cx="4041774" cy="481012"/>
          </a:xfrm>
        </p:spPr>
        <p:txBody>
          <a:bodyPr anchor="b"/>
          <a:lstStyle>
            <a:lvl1pPr marL="0" indent="0">
              <a:buNone/>
              <a:defRPr sz="2400" b="1"/>
            </a:lvl1pPr>
            <a:lvl2pPr marL="457186" indent="0">
              <a:buNone/>
              <a:defRPr sz="2000" b="1"/>
            </a:lvl2pPr>
            <a:lvl3pPr marL="914374" indent="0">
              <a:buNone/>
              <a:defRPr sz="1801" b="1"/>
            </a:lvl3pPr>
            <a:lvl4pPr marL="1371557" indent="0">
              <a:buNone/>
              <a:defRPr sz="1600" b="1"/>
            </a:lvl4pPr>
            <a:lvl5pPr marL="1828745" indent="0">
              <a:buNone/>
              <a:defRPr sz="1600" b="1"/>
            </a:lvl5pPr>
            <a:lvl6pPr marL="2285931" indent="0">
              <a:buNone/>
              <a:defRPr sz="1600" b="1"/>
            </a:lvl6pPr>
            <a:lvl7pPr marL="2743115" indent="0">
              <a:buNone/>
              <a:defRPr sz="1600" b="1"/>
            </a:lvl7pPr>
            <a:lvl8pPr marL="3200301" indent="0">
              <a:buNone/>
              <a:defRPr sz="1600" b="1"/>
            </a:lvl8pPr>
            <a:lvl9pPr marL="36574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960"/>
            <a:ext cx="4041774" cy="2962275"/>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01-Jan-19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4" r:id="rId4"/>
  </p:sldLayoutIdLst>
  <p:txStyles>
    <p:titleStyle>
      <a:lvl1pPr algn="ctr" defTabSz="914374"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891" indent="-342891" algn="l" defTabSz="914374"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27" indent="-285740" algn="l" defTabSz="914374"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64" indent="-228593" algn="l" defTabSz="914374"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52" indent="-228593" algn="l" defTabSz="914374"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38" indent="-228593" algn="l" defTabSz="914374"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26" indent="-228593" algn="l" defTabSz="914374"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08" indent="-228593" algn="l" defTabSz="914374"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94" indent="-228593" algn="l" defTabSz="914374"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82" indent="-228593" algn="l" defTabSz="914374"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74" rtl="0" eaLnBrk="1" latinLnBrk="1" hangingPunct="1">
        <a:defRPr sz="1801" kern="1200">
          <a:solidFill>
            <a:schemeClr val="tx1"/>
          </a:solidFill>
          <a:latin typeface="+mn-lt"/>
          <a:ea typeface="+mn-ea"/>
          <a:cs typeface="+mn-cs"/>
        </a:defRPr>
      </a:lvl1pPr>
      <a:lvl2pPr marL="457186" algn="l" defTabSz="914374" rtl="0" eaLnBrk="1" latinLnBrk="1" hangingPunct="1">
        <a:defRPr sz="1801" kern="1200">
          <a:solidFill>
            <a:schemeClr val="tx1"/>
          </a:solidFill>
          <a:latin typeface="+mn-lt"/>
          <a:ea typeface="+mn-ea"/>
          <a:cs typeface="+mn-cs"/>
        </a:defRPr>
      </a:lvl2pPr>
      <a:lvl3pPr marL="914374" algn="l" defTabSz="914374" rtl="0" eaLnBrk="1" latinLnBrk="1" hangingPunct="1">
        <a:defRPr sz="1801" kern="1200">
          <a:solidFill>
            <a:schemeClr val="tx1"/>
          </a:solidFill>
          <a:latin typeface="+mn-lt"/>
          <a:ea typeface="+mn-ea"/>
          <a:cs typeface="+mn-cs"/>
        </a:defRPr>
      </a:lvl3pPr>
      <a:lvl4pPr marL="1371557" algn="l" defTabSz="914374" rtl="0" eaLnBrk="1" latinLnBrk="1" hangingPunct="1">
        <a:defRPr sz="1801" kern="1200">
          <a:solidFill>
            <a:schemeClr val="tx1"/>
          </a:solidFill>
          <a:latin typeface="+mn-lt"/>
          <a:ea typeface="+mn-ea"/>
          <a:cs typeface="+mn-cs"/>
        </a:defRPr>
      </a:lvl4pPr>
      <a:lvl5pPr marL="1828745" algn="l" defTabSz="914374" rtl="0" eaLnBrk="1" latinLnBrk="1" hangingPunct="1">
        <a:defRPr sz="1801" kern="1200">
          <a:solidFill>
            <a:schemeClr val="tx1"/>
          </a:solidFill>
          <a:latin typeface="+mn-lt"/>
          <a:ea typeface="+mn-ea"/>
          <a:cs typeface="+mn-cs"/>
        </a:defRPr>
      </a:lvl5pPr>
      <a:lvl6pPr marL="2285931" algn="l" defTabSz="914374" rtl="0" eaLnBrk="1" latinLnBrk="1" hangingPunct="1">
        <a:defRPr sz="1801" kern="1200">
          <a:solidFill>
            <a:schemeClr val="tx1"/>
          </a:solidFill>
          <a:latin typeface="+mn-lt"/>
          <a:ea typeface="+mn-ea"/>
          <a:cs typeface="+mn-cs"/>
        </a:defRPr>
      </a:lvl6pPr>
      <a:lvl7pPr marL="2743115" algn="l" defTabSz="914374" rtl="0" eaLnBrk="1" latinLnBrk="1" hangingPunct="1">
        <a:defRPr sz="1801" kern="1200">
          <a:solidFill>
            <a:schemeClr val="tx1"/>
          </a:solidFill>
          <a:latin typeface="+mn-lt"/>
          <a:ea typeface="+mn-ea"/>
          <a:cs typeface="+mn-cs"/>
        </a:defRPr>
      </a:lvl7pPr>
      <a:lvl8pPr marL="3200301" algn="l" defTabSz="914374" rtl="0" eaLnBrk="1" latinLnBrk="1" hangingPunct="1">
        <a:defRPr sz="1801" kern="1200">
          <a:solidFill>
            <a:schemeClr val="tx1"/>
          </a:solidFill>
          <a:latin typeface="+mn-lt"/>
          <a:ea typeface="+mn-ea"/>
          <a:cs typeface="+mn-cs"/>
        </a:defRPr>
      </a:lvl8pPr>
      <a:lvl9pPr marL="3657489" algn="l" defTabSz="914374" rtl="0" eaLnBrk="1" latinLnBrk="1"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2" y="1200159"/>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71"/>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01-Jan-19</a:t>
            </a:fld>
            <a:endParaRPr lang="en-US"/>
          </a:p>
        </p:txBody>
      </p:sp>
      <p:sp>
        <p:nvSpPr>
          <p:cNvPr id="5" name="Footer Placeholder 4"/>
          <p:cNvSpPr>
            <a:spLocks noGrp="1"/>
          </p:cNvSpPr>
          <p:nvPr>
            <p:ph type="ftr" sz="quarter" idx="3"/>
          </p:nvPr>
        </p:nvSpPr>
        <p:spPr>
          <a:xfrm>
            <a:off x="3124207" y="4767271"/>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1"/>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374"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27" indent="-285740" algn="l" defTabSz="91437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64" indent="-228593" algn="l" defTabSz="91437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52" indent="-228593" algn="l" defTabSz="91437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8" indent="-228593" algn="l" defTabSz="91437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26" indent="-228593" algn="l" defTabSz="9143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8" indent="-228593" algn="l" defTabSz="9143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4" indent="-228593" algn="l" defTabSz="9143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82" indent="-228593" algn="l" defTabSz="9143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4" rtl="0" eaLnBrk="1" latinLnBrk="0" hangingPunct="1">
        <a:defRPr sz="1801" kern="1200">
          <a:solidFill>
            <a:schemeClr val="tx1"/>
          </a:solidFill>
          <a:latin typeface="+mn-lt"/>
          <a:ea typeface="+mn-ea"/>
          <a:cs typeface="+mn-cs"/>
        </a:defRPr>
      </a:lvl1pPr>
      <a:lvl2pPr marL="457186" algn="l" defTabSz="914374" rtl="0" eaLnBrk="1" latinLnBrk="0" hangingPunct="1">
        <a:defRPr sz="1801" kern="1200">
          <a:solidFill>
            <a:schemeClr val="tx1"/>
          </a:solidFill>
          <a:latin typeface="+mn-lt"/>
          <a:ea typeface="+mn-ea"/>
          <a:cs typeface="+mn-cs"/>
        </a:defRPr>
      </a:lvl2pPr>
      <a:lvl3pPr marL="914374" algn="l" defTabSz="914374" rtl="0" eaLnBrk="1" latinLnBrk="0" hangingPunct="1">
        <a:defRPr sz="1801" kern="1200">
          <a:solidFill>
            <a:schemeClr val="tx1"/>
          </a:solidFill>
          <a:latin typeface="+mn-lt"/>
          <a:ea typeface="+mn-ea"/>
          <a:cs typeface="+mn-cs"/>
        </a:defRPr>
      </a:lvl3pPr>
      <a:lvl4pPr marL="1371557" algn="l" defTabSz="914374" rtl="0" eaLnBrk="1" latinLnBrk="0" hangingPunct="1">
        <a:defRPr sz="1801" kern="1200">
          <a:solidFill>
            <a:schemeClr val="tx1"/>
          </a:solidFill>
          <a:latin typeface="+mn-lt"/>
          <a:ea typeface="+mn-ea"/>
          <a:cs typeface="+mn-cs"/>
        </a:defRPr>
      </a:lvl4pPr>
      <a:lvl5pPr marL="1828745" algn="l" defTabSz="914374" rtl="0" eaLnBrk="1" latinLnBrk="0" hangingPunct="1">
        <a:defRPr sz="1801" kern="1200">
          <a:solidFill>
            <a:schemeClr val="tx1"/>
          </a:solidFill>
          <a:latin typeface="+mn-lt"/>
          <a:ea typeface="+mn-ea"/>
          <a:cs typeface="+mn-cs"/>
        </a:defRPr>
      </a:lvl5pPr>
      <a:lvl6pPr marL="2285931" algn="l" defTabSz="914374" rtl="0" eaLnBrk="1" latinLnBrk="0" hangingPunct="1">
        <a:defRPr sz="1801" kern="1200">
          <a:solidFill>
            <a:schemeClr val="tx1"/>
          </a:solidFill>
          <a:latin typeface="+mn-lt"/>
          <a:ea typeface="+mn-ea"/>
          <a:cs typeface="+mn-cs"/>
        </a:defRPr>
      </a:lvl6pPr>
      <a:lvl7pPr marL="2743115" algn="l" defTabSz="914374" rtl="0" eaLnBrk="1" latinLnBrk="0" hangingPunct="1">
        <a:defRPr sz="1801" kern="1200">
          <a:solidFill>
            <a:schemeClr val="tx1"/>
          </a:solidFill>
          <a:latin typeface="+mn-lt"/>
          <a:ea typeface="+mn-ea"/>
          <a:cs typeface="+mn-cs"/>
        </a:defRPr>
      </a:lvl7pPr>
      <a:lvl8pPr marL="3200301" algn="l" defTabSz="914374" rtl="0" eaLnBrk="1" latinLnBrk="0" hangingPunct="1">
        <a:defRPr sz="1801" kern="1200">
          <a:solidFill>
            <a:schemeClr val="tx1"/>
          </a:solidFill>
          <a:latin typeface="+mn-lt"/>
          <a:ea typeface="+mn-ea"/>
          <a:cs typeface="+mn-cs"/>
        </a:defRPr>
      </a:lvl8pPr>
      <a:lvl9pPr marL="3657489" algn="l" defTabSz="91437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microsoft.com/office/2007/relationships/hdphoto" Target="../media/hdphoto3.wdp"/><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9.jpeg"/><Relationship Id="rId9" Type="http://schemas.openxmlformats.org/officeDocument/2006/relationships/image" Target="../media/image31.jpeg"/><Relationship Id="rId1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microsoft.com/office/2007/relationships/hdphoto" Target="../media/hdphoto3.wdp"/><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9.jpeg"/><Relationship Id="rId9" Type="http://schemas.openxmlformats.org/officeDocument/2006/relationships/image" Target="../media/image41.jpeg"/><Relationship Id="rId1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9.jpe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microsoft.com/office/2007/relationships/hdphoto" Target="../media/hdphoto3.wdp"/><Relationship Id="rId7" Type="http://schemas.openxmlformats.org/officeDocument/2006/relationships/image" Target="../media/image5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3.wdp"/><Relationship Id="rId7"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9.jpe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microsoft.com/office/2007/relationships/hdphoto" Target="../media/hdphoto3.wdp"/><Relationship Id="rId7" Type="http://schemas.openxmlformats.org/officeDocument/2006/relationships/image" Target="../media/image65.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3.wdp"/><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2.xml"/><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576" y="2293558"/>
            <a:ext cx="5616624" cy="1200329"/>
          </a:xfrm>
          <a:prstGeom prst="rect">
            <a:avLst/>
          </a:prstGeom>
          <a:noFill/>
        </p:spPr>
        <p:txBody>
          <a:bodyPr wrap="square">
            <a:spAutoFit/>
          </a:bodyPr>
          <a:lstStyle/>
          <a:p>
            <a:pPr algn="ctr">
              <a:defRPr/>
            </a:pPr>
            <a:r>
              <a:rPr lang="en-US" altLang="ko-KR" sz="2400" b="1" dirty="0">
                <a:cs typeface="Aparajita" panose="020B0604020202020204" pitchFamily="34" charset="0"/>
              </a:rPr>
              <a:t>EXCELLENCE IN SERVICES </a:t>
            </a:r>
          </a:p>
          <a:p>
            <a:pPr algn="ctr">
              <a:defRPr/>
            </a:pPr>
            <a:r>
              <a:rPr lang="en-US" altLang="ko-KR" sz="2400" b="1" dirty="0">
                <a:cs typeface="Aparajita" panose="020B0604020202020204" pitchFamily="34" charset="0"/>
              </a:rPr>
              <a:t>&amp; </a:t>
            </a:r>
          </a:p>
          <a:p>
            <a:pPr algn="ctr">
              <a:defRPr/>
            </a:pPr>
            <a:r>
              <a:rPr lang="en-US" altLang="ko-KR" sz="2400" b="1" dirty="0">
                <a:cs typeface="Aparajita" panose="020B0604020202020204" pitchFamily="34" charset="0"/>
              </a:rPr>
              <a:t>MANUFACTURING</a:t>
            </a:r>
          </a:p>
        </p:txBody>
      </p:sp>
      <p:sp>
        <p:nvSpPr>
          <p:cNvPr id="7" name="TextBox 6">
            <a:hlinkClick r:id="rId2"/>
          </p:cNvPr>
          <p:cNvSpPr txBox="1"/>
          <p:nvPr/>
        </p:nvSpPr>
        <p:spPr>
          <a:xfrm>
            <a:off x="323533" y="4554943"/>
            <a:ext cx="8244407" cy="462178"/>
          </a:xfrm>
          <a:prstGeom prst="rect">
            <a:avLst/>
          </a:prstGeom>
          <a:noFill/>
        </p:spPr>
        <p:txBody>
          <a:bodyPr wrap="square" rtlCol="0">
            <a:spAutoFit/>
          </a:bodyPr>
          <a:lstStyle/>
          <a:p>
            <a:r>
              <a:rPr lang="en-US" altLang="ko-KR" sz="601" dirty="0">
                <a:solidFill>
                  <a:schemeClr val="tx1">
                    <a:lumMod val="75000"/>
                    <a:lumOff val="25000"/>
                  </a:schemeClr>
                </a:solidFill>
                <a:latin typeface="Arial" pitchFamily="34" charset="0"/>
                <a:cs typeface="Arial" pitchFamily="34" charset="0"/>
              </a:rPr>
              <a:t>All right reserved. No part of this document may be reproduced. </a:t>
            </a:r>
          </a:p>
          <a:p>
            <a:r>
              <a:rPr lang="en-US" altLang="ko-KR" sz="601" dirty="0">
                <a:solidFill>
                  <a:schemeClr val="tx1">
                    <a:lumMod val="75000"/>
                    <a:lumOff val="25000"/>
                  </a:schemeClr>
                </a:solidFill>
                <a:latin typeface="Arial" pitchFamily="34" charset="0"/>
                <a:cs typeface="Arial" pitchFamily="34" charset="0"/>
              </a:rPr>
              <a:t>Stored in a retrieval system or transmitted in any form or by any </a:t>
            </a:r>
          </a:p>
          <a:p>
            <a:r>
              <a:rPr lang="en-US" altLang="ko-KR" sz="601" dirty="0">
                <a:solidFill>
                  <a:schemeClr val="tx1">
                    <a:lumMod val="75000"/>
                    <a:lumOff val="25000"/>
                  </a:schemeClr>
                </a:solidFill>
                <a:latin typeface="Arial" pitchFamily="34" charset="0"/>
                <a:cs typeface="Arial" pitchFamily="34" charset="0"/>
              </a:rPr>
              <a:t>means (electronic, mechanical, photocopying, recording or otherwise) without</a:t>
            </a:r>
          </a:p>
          <a:p>
            <a:r>
              <a:rPr lang="en-US" altLang="ko-KR" sz="601" dirty="0">
                <a:solidFill>
                  <a:schemeClr val="tx1">
                    <a:lumMod val="75000"/>
                    <a:lumOff val="25000"/>
                  </a:schemeClr>
                </a:solidFill>
                <a:latin typeface="Arial" pitchFamily="34" charset="0"/>
                <a:cs typeface="Arial" pitchFamily="34" charset="0"/>
              </a:rPr>
              <a:t>the permission of the copyright owner. </a:t>
            </a:r>
            <a:endParaRPr lang="ko-KR" altLang="en-US" sz="601" dirty="0">
              <a:solidFill>
                <a:schemeClr val="tx1">
                  <a:lumMod val="75000"/>
                  <a:lumOff val="25000"/>
                </a:schemeClr>
              </a:solidFill>
              <a:latin typeface="Arial" pitchFamily="34" charset="0"/>
              <a:cs typeface="Arial" pitchFamily="34"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3962" y="3801906"/>
            <a:ext cx="1301513" cy="321849"/>
          </a:xfrm>
          <a:prstGeom prst="rect">
            <a:avLst/>
          </a:prstGeom>
        </p:spPr>
      </p:pic>
      <p:pic>
        <p:nvPicPr>
          <p:cNvPr id="8" name="Picture 11" descr="10DA8288"/>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326461" y="480206"/>
            <a:ext cx="3312368" cy="1012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5" descr="\\nagesh\MPM S B NAGASH\New Folder\ISO9001-GLOBAL-UKAS (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036" y="1326575"/>
            <a:ext cx="860793" cy="43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0"/>
            <p:extLst>
              <p:ext uri="{D42A27DB-BD31-4B8C-83A1-F6EECF244321}">
                <p14:modId xmlns:p14="http://schemas.microsoft.com/office/powerpoint/2010/main" val="1969453512"/>
              </p:ext>
            </p:extLst>
          </p:nvPr>
        </p:nvGraphicFramePr>
        <p:xfrm>
          <a:off x="323532" y="1021490"/>
          <a:ext cx="8496300" cy="371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a:solidFill>
                  <a:schemeClr val="bg1"/>
                </a:solidFill>
              </a:rPr>
              <a:t>FIELD OF BUSINESS</a:t>
            </a:r>
            <a:endParaRPr lang="en-US" dirty="0">
              <a:solidFill>
                <a:schemeClr val="tx1"/>
              </a:solidFill>
            </a:endParaRPr>
          </a:p>
        </p:txBody>
      </p:sp>
      <p:pic>
        <p:nvPicPr>
          <p:cNvPr id="6" name="Picture 11" descr="10DA8288"/>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17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4" y="1021499"/>
            <a:ext cx="8496944" cy="378250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MY" dirty="0"/>
          </a:p>
        </p:txBody>
      </p:sp>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a:solidFill>
                  <a:schemeClr val="bg1"/>
                </a:solidFill>
              </a:rPr>
              <a:t>MAIN CUSTOMERS</a:t>
            </a:r>
            <a:endParaRPr lang="en-US" dirty="0">
              <a:solidFill>
                <a:schemeClr val="tx1"/>
              </a:solidFill>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683568" y="1116042"/>
            <a:ext cx="2016224" cy="463344"/>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9" name="TextBox 8"/>
          <p:cNvSpPr txBox="1"/>
          <p:nvPr/>
        </p:nvSpPr>
        <p:spPr>
          <a:xfrm>
            <a:off x="755580" y="1163049"/>
            <a:ext cx="1872208" cy="369460"/>
          </a:xfrm>
          <a:prstGeom prst="rect">
            <a:avLst/>
          </a:prstGeom>
          <a:noFill/>
        </p:spPr>
        <p:txBody>
          <a:bodyPr wrap="square" rtlCol="0">
            <a:spAutoFit/>
          </a:bodyPr>
          <a:lstStyle/>
          <a:p>
            <a:pPr algn="ctr"/>
            <a:r>
              <a:rPr lang="en-US" sz="1801" dirty="0">
                <a:latin typeface="Arial" panose="020B0604020202020204" pitchFamily="34" charset="0"/>
                <a:cs typeface="Arial" panose="020B0604020202020204" pitchFamily="34" charset="0"/>
              </a:rPr>
              <a:t>PRIVATE</a:t>
            </a:r>
            <a:endParaRPr lang="en-MY" sz="1801"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2787073" y="1310844"/>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786180" y="1539865"/>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86180" y="1804715"/>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786180" y="2052084"/>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786180" y="2287745"/>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92772" y="1141573"/>
            <a:ext cx="5239673" cy="584775"/>
          </a:xfrm>
          <a:prstGeom prst="rect">
            <a:avLst/>
          </a:prstGeom>
          <a:noFill/>
        </p:spPr>
        <p:txBody>
          <a:bodyPr wrap="square" rtlCol="0">
            <a:spAutoFit/>
          </a:bodyPr>
          <a:lstStyle/>
          <a:p>
            <a:r>
              <a:rPr lang="en-US" sz="1600" b="1" dirty="0"/>
              <a:t>TNB </a:t>
            </a:r>
            <a:r>
              <a:rPr lang="en-US" sz="1600" b="1" dirty="0" smtClean="0"/>
              <a:t>REPAIR </a:t>
            </a:r>
            <a:r>
              <a:rPr lang="en-US" sz="1600" b="1" dirty="0"/>
              <a:t>&amp; MAINTAINANCE </a:t>
            </a:r>
            <a:r>
              <a:rPr lang="en-US" sz="1600" b="1" dirty="0" smtClean="0"/>
              <a:t>SDN.BHD, </a:t>
            </a:r>
          </a:p>
          <a:p>
            <a:r>
              <a:rPr lang="en-US" sz="1600" b="1" dirty="0" smtClean="0"/>
              <a:t>TNB RESEARCH SDN BHD</a:t>
            </a:r>
            <a:endParaRPr lang="en-US" sz="1600" b="1" dirty="0">
              <a:solidFill>
                <a:srgbClr val="FF0000"/>
              </a:solidFill>
            </a:endParaRPr>
          </a:p>
        </p:txBody>
      </p:sp>
      <p:sp>
        <p:nvSpPr>
          <p:cNvPr id="30" name="TextBox 29"/>
          <p:cNvSpPr txBox="1"/>
          <p:nvPr/>
        </p:nvSpPr>
        <p:spPr>
          <a:xfrm>
            <a:off x="3290190" y="1651036"/>
            <a:ext cx="4519595" cy="338554"/>
          </a:xfrm>
          <a:prstGeom prst="rect">
            <a:avLst/>
          </a:prstGeom>
          <a:noFill/>
        </p:spPr>
        <p:txBody>
          <a:bodyPr wrap="square" rtlCol="0">
            <a:spAutoFit/>
          </a:bodyPr>
          <a:lstStyle/>
          <a:p>
            <a:r>
              <a:rPr lang="en-US" sz="1600" b="1" dirty="0"/>
              <a:t>OHTA PRECISION (M) SDN BHD</a:t>
            </a:r>
            <a:endParaRPr lang="en-US" sz="1801" b="1" dirty="0"/>
          </a:p>
        </p:txBody>
      </p:sp>
      <p:sp>
        <p:nvSpPr>
          <p:cNvPr id="33" name="TextBox 32"/>
          <p:cNvSpPr txBox="1"/>
          <p:nvPr/>
        </p:nvSpPr>
        <p:spPr>
          <a:xfrm>
            <a:off x="3300900" y="3803078"/>
            <a:ext cx="4519595" cy="338554"/>
          </a:xfrm>
          <a:prstGeom prst="rect">
            <a:avLst/>
          </a:prstGeom>
          <a:noFill/>
        </p:spPr>
        <p:txBody>
          <a:bodyPr wrap="square" rtlCol="0">
            <a:spAutoFit/>
          </a:bodyPr>
          <a:lstStyle/>
          <a:p>
            <a:r>
              <a:rPr lang="en-US" sz="1600" b="1" dirty="0"/>
              <a:t>MICROMECHANICS  SDN BHD</a:t>
            </a:r>
          </a:p>
        </p:txBody>
      </p:sp>
      <p:sp>
        <p:nvSpPr>
          <p:cNvPr id="35" name="TextBox 34"/>
          <p:cNvSpPr txBox="1"/>
          <p:nvPr/>
        </p:nvSpPr>
        <p:spPr>
          <a:xfrm>
            <a:off x="3306554" y="2134366"/>
            <a:ext cx="4519595" cy="387798"/>
          </a:xfrm>
          <a:prstGeom prst="rect">
            <a:avLst/>
          </a:prstGeom>
          <a:noFill/>
        </p:spPr>
        <p:txBody>
          <a:bodyPr wrap="square" rtlCol="0">
            <a:spAutoFit/>
          </a:bodyPr>
          <a:lstStyle/>
          <a:p>
            <a:pPr>
              <a:lnSpc>
                <a:spcPct val="120000"/>
              </a:lnSpc>
              <a:spcBef>
                <a:spcPts val="580"/>
              </a:spcBef>
              <a:defRPr/>
            </a:pPr>
            <a:r>
              <a:rPr lang="en-US" sz="1600" b="1" dirty="0"/>
              <a:t>AMT ELECTRONICS SDN BHD</a:t>
            </a:r>
          </a:p>
        </p:txBody>
      </p:sp>
      <p:sp>
        <p:nvSpPr>
          <p:cNvPr id="36" name="TextBox 35"/>
          <p:cNvSpPr txBox="1"/>
          <p:nvPr/>
        </p:nvSpPr>
        <p:spPr>
          <a:xfrm>
            <a:off x="3291981" y="1871124"/>
            <a:ext cx="4519595" cy="387798"/>
          </a:xfrm>
          <a:prstGeom prst="rect">
            <a:avLst/>
          </a:prstGeom>
          <a:noFill/>
        </p:spPr>
        <p:txBody>
          <a:bodyPr wrap="square" rtlCol="0">
            <a:spAutoFit/>
          </a:bodyPr>
          <a:lstStyle/>
          <a:p>
            <a:pPr>
              <a:lnSpc>
                <a:spcPct val="120000"/>
              </a:lnSpc>
              <a:spcBef>
                <a:spcPts val="580"/>
              </a:spcBef>
              <a:defRPr/>
            </a:pPr>
            <a:r>
              <a:rPr lang="en-US" sz="1600" b="1" dirty="0"/>
              <a:t>DAIJIN TECH SDN BHD</a:t>
            </a:r>
          </a:p>
        </p:txBody>
      </p:sp>
      <p:sp>
        <p:nvSpPr>
          <p:cNvPr id="37" name="TextBox 36"/>
          <p:cNvSpPr txBox="1"/>
          <p:nvPr/>
        </p:nvSpPr>
        <p:spPr>
          <a:xfrm>
            <a:off x="3306554" y="2379728"/>
            <a:ext cx="4519595" cy="387798"/>
          </a:xfrm>
          <a:prstGeom prst="rect">
            <a:avLst/>
          </a:prstGeom>
          <a:noFill/>
        </p:spPr>
        <p:txBody>
          <a:bodyPr wrap="square" rtlCol="0">
            <a:spAutoFit/>
          </a:bodyPr>
          <a:lstStyle/>
          <a:p>
            <a:pPr>
              <a:lnSpc>
                <a:spcPct val="120000"/>
              </a:lnSpc>
              <a:spcBef>
                <a:spcPts val="580"/>
              </a:spcBef>
              <a:defRPr/>
            </a:pPr>
            <a:r>
              <a:rPr lang="en-US" sz="1600" b="1" dirty="0"/>
              <a:t>ALUM MAJU SDN BHD</a:t>
            </a:r>
          </a:p>
        </p:txBody>
      </p:sp>
      <p:cxnSp>
        <p:nvCxnSpPr>
          <p:cNvPr id="38" name="Straight Arrow Connector 37"/>
          <p:cNvCxnSpPr/>
          <p:nvPr/>
        </p:nvCxnSpPr>
        <p:spPr>
          <a:xfrm flipV="1">
            <a:off x="2786180" y="2527592"/>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791303" y="3074941"/>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773850" y="3344216"/>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786180" y="3636180"/>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804781" y="3936138"/>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98851" y="2886370"/>
            <a:ext cx="4519595" cy="387798"/>
          </a:xfrm>
          <a:prstGeom prst="rect">
            <a:avLst/>
          </a:prstGeom>
          <a:noFill/>
        </p:spPr>
        <p:txBody>
          <a:bodyPr wrap="square" rtlCol="0">
            <a:spAutoFit/>
          </a:bodyPr>
          <a:lstStyle/>
          <a:p>
            <a:pPr>
              <a:lnSpc>
                <a:spcPct val="120000"/>
              </a:lnSpc>
              <a:spcBef>
                <a:spcPts val="580"/>
              </a:spcBef>
              <a:defRPr/>
            </a:pPr>
            <a:r>
              <a:rPr lang="en-US" sz="1600" b="1" dirty="0"/>
              <a:t>INDKOM ENGINEERING SDN.BHD</a:t>
            </a:r>
          </a:p>
        </p:txBody>
      </p:sp>
      <p:sp>
        <p:nvSpPr>
          <p:cNvPr id="44" name="TextBox 43"/>
          <p:cNvSpPr txBox="1"/>
          <p:nvPr/>
        </p:nvSpPr>
        <p:spPr>
          <a:xfrm>
            <a:off x="3291981" y="3177591"/>
            <a:ext cx="4519595" cy="387798"/>
          </a:xfrm>
          <a:prstGeom prst="rect">
            <a:avLst/>
          </a:prstGeom>
          <a:noFill/>
        </p:spPr>
        <p:txBody>
          <a:bodyPr wrap="square" rtlCol="0">
            <a:spAutoFit/>
          </a:bodyPr>
          <a:lstStyle/>
          <a:p>
            <a:pPr>
              <a:lnSpc>
                <a:spcPct val="120000"/>
              </a:lnSpc>
              <a:spcBef>
                <a:spcPts val="580"/>
              </a:spcBef>
              <a:defRPr/>
            </a:pPr>
            <a:r>
              <a:rPr lang="en-US" sz="1600" b="1" dirty="0"/>
              <a:t>GULF INDUSTRIES SDN. BHD</a:t>
            </a:r>
          </a:p>
        </p:txBody>
      </p:sp>
      <p:sp>
        <p:nvSpPr>
          <p:cNvPr id="45" name="TextBox 44"/>
          <p:cNvSpPr txBox="1"/>
          <p:nvPr/>
        </p:nvSpPr>
        <p:spPr>
          <a:xfrm>
            <a:off x="3282299" y="3476693"/>
            <a:ext cx="4519595" cy="387798"/>
          </a:xfrm>
          <a:prstGeom prst="rect">
            <a:avLst/>
          </a:prstGeom>
          <a:noFill/>
        </p:spPr>
        <p:txBody>
          <a:bodyPr wrap="square" rtlCol="0">
            <a:spAutoFit/>
          </a:bodyPr>
          <a:lstStyle/>
          <a:p>
            <a:pPr>
              <a:lnSpc>
                <a:spcPct val="120000"/>
              </a:lnSpc>
              <a:spcBef>
                <a:spcPts val="580"/>
              </a:spcBef>
              <a:defRPr/>
            </a:pPr>
            <a:r>
              <a:rPr lang="en-US" sz="1600" b="1" dirty="0"/>
              <a:t>TENAGA SWITCHGEAR (M) SDN. BHD</a:t>
            </a:r>
          </a:p>
        </p:txBody>
      </p:sp>
      <p:sp>
        <p:nvSpPr>
          <p:cNvPr id="46" name="TextBox 45"/>
          <p:cNvSpPr txBox="1"/>
          <p:nvPr/>
        </p:nvSpPr>
        <p:spPr>
          <a:xfrm>
            <a:off x="3298850" y="2631899"/>
            <a:ext cx="4519595" cy="387798"/>
          </a:xfrm>
          <a:prstGeom prst="rect">
            <a:avLst/>
          </a:prstGeom>
          <a:noFill/>
        </p:spPr>
        <p:txBody>
          <a:bodyPr wrap="square" rtlCol="0">
            <a:spAutoFit/>
          </a:bodyPr>
          <a:lstStyle/>
          <a:p>
            <a:pPr>
              <a:lnSpc>
                <a:spcPct val="120000"/>
              </a:lnSpc>
              <a:spcBef>
                <a:spcPts val="580"/>
              </a:spcBef>
              <a:defRPr/>
            </a:pPr>
            <a:r>
              <a:rPr lang="en-US" sz="1600" b="1" dirty="0"/>
              <a:t>J FOONG TECHNOLOGIES SDN BHD</a:t>
            </a:r>
          </a:p>
        </p:txBody>
      </p:sp>
      <p:cxnSp>
        <p:nvCxnSpPr>
          <p:cNvPr id="47" name="Straight Arrow Connector 46"/>
          <p:cNvCxnSpPr/>
          <p:nvPr/>
        </p:nvCxnSpPr>
        <p:spPr>
          <a:xfrm flipV="1">
            <a:off x="2786180" y="4234122"/>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77797" y="4063659"/>
            <a:ext cx="4519595" cy="387798"/>
          </a:xfrm>
          <a:prstGeom prst="rect">
            <a:avLst/>
          </a:prstGeom>
          <a:noFill/>
        </p:spPr>
        <p:txBody>
          <a:bodyPr wrap="square" rtlCol="0">
            <a:spAutoFit/>
          </a:bodyPr>
          <a:lstStyle/>
          <a:p>
            <a:pPr>
              <a:lnSpc>
                <a:spcPct val="120000"/>
              </a:lnSpc>
              <a:spcBef>
                <a:spcPts val="580"/>
              </a:spcBef>
              <a:defRPr/>
            </a:pPr>
            <a:r>
              <a:rPr lang="en-US" sz="1600" b="1" dirty="0"/>
              <a:t>ZHOU SPECIALIST DENTAL SURGERY</a:t>
            </a:r>
          </a:p>
        </p:txBody>
      </p:sp>
      <p:cxnSp>
        <p:nvCxnSpPr>
          <p:cNvPr id="49" name="Straight Arrow Connector 48"/>
          <p:cNvCxnSpPr/>
          <p:nvPr/>
        </p:nvCxnSpPr>
        <p:spPr>
          <a:xfrm flipV="1">
            <a:off x="2786180" y="4528060"/>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273429" y="4361360"/>
            <a:ext cx="4519595" cy="387798"/>
          </a:xfrm>
          <a:prstGeom prst="rect">
            <a:avLst/>
          </a:prstGeom>
          <a:noFill/>
        </p:spPr>
        <p:txBody>
          <a:bodyPr wrap="square" rtlCol="0">
            <a:spAutoFit/>
          </a:bodyPr>
          <a:lstStyle/>
          <a:p>
            <a:pPr>
              <a:lnSpc>
                <a:spcPct val="120000"/>
              </a:lnSpc>
              <a:spcBef>
                <a:spcPts val="580"/>
              </a:spcBef>
              <a:defRPr/>
            </a:pPr>
            <a:r>
              <a:rPr lang="en-US" sz="1600" b="1" dirty="0"/>
              <a:t>SAPURA THALES ELECTRONIC SDN BHD</a:t>
            </a:r>
          </a:p>
        </p:txBody>
      </p:sp>
      <p:pic>
        <p:nvPicPr>
          <p:cNvPr id="52" name="Picture 51" descr="Image result for CUSTOMER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012" y="2415141"/>
            <a:ext cx="2310775" cy="2021825"/>
          </a:xfrm>
          <a:prstGeom prst="rect">
            <a:avLst/>
          </a:prstGeom>
          <a:ln>
            <a:noFill/>
          </a:ln>
          <a:effectLst>
            <a:softEdge rad="112500"/>
          </a:effectLst>
        </p:spPr>
      </p:pic>
      <p:cxnSp>
        <p:nvCxnSpPr>
          <p:cNvPr id="53" name="Straight Arrow Connector 52"/>
          <p:cNvCxnSpPr/>
          <p:nvPr/>
        </p:nvCxnSpPr>
        <p:spPr>
          <a:xfrm flipV="1">
            <a:off x="2791771" y="2810091"/>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575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4" y="1021499"/>
            <a:ext cx="8496944" cy="378250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MY" dirty="0"/>
          </a:p>
        </p:txBody>
      </p:sp>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a:solidFill>
                  <a:schemeClr val="bg1"/>
                </a:solidFill>
              </a:rPr>
              <a:t>MAIN CUSTOMERS</a:t>
            </a:r>
            <a:endParaRPr lang="en-US" dirty="0">
              <a:solidFill>
                <a:schemeClr val="tx1"/>
              </a:solidFill>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683568" y="1116042"/>
            <a:ext cx="2016224" cy="463344"/>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9" name="TextBox 8"/>
          <p:cNvSpPr txBox="1"/>
          <p:nvPr/>
        </p:nvSpPr>
        <p:spPr>
          <a:xfrm>
            <a:off x="755580" y="1163049"/>
            <a:ext cx="1872208" cy="369460"/>
          </a:xfrm>
          <a:prstGeom prst="rect">
            <a:avLst/>
          </a:prstGeom>
          <a:noFill/>
        </p:spPr>
        <p:txBody>
          <a:bodyPr wrap="square" rtlCol="0">
            <a:spAutoFit/>
          </a:bodyPr>
          <a:lstStyle/>
          <a:p>
            <a:pPr algn="ctr"/>
            <a:r>
              <a:rPr lang="en-US" sz="1801" dirty="0">
                <a:latin typeface="Arial" panose="020B0604020202020204" pitchFamily="34" charset="0"/>
                <a:cs typeface="Arial" panose="020B0604020202020204" pitchFamily="34" charset="0"/>
              </a:rPr>
              <a:t>GOVERNMENT</a:t>
            </a:r>
            <a:endParaRPr lang="en-MY" sz="1801"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2827867" y="1309127"/>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28013" y="1589395"/>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31873" y="1887177"/>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827867" y="2205225"/>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27867" y="2503002"/>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92772" y="1141577"/>
            <a:ext cx="5239673" cy="584775"/>
          </a:xfrm>
          <a:prstGeom prst="rect">
            <a:avLst/>
          </a:prstGeom>
          <a:noFill/>
        </p:spPr>
        <p:txBody>
          <a:bodyPr wrap="square" rtlCol="0">
            <a:spAutoFit/>
          </a:bodyPr>
          <a:lstStyle/>
          <a:p>
            <a:r>
              <a:rPr lang="en-US" sz="1600" b="1" dirty="0"/>
              <a:t>MARDI</a:t>
            </a:r>
          </a:p>
          <a:p>
            <a:r>
              <a:rPr lang="en-US" sz="1600" b="1" dirty="0"/>
              <a:t>.</a:t>
            </a:r>
            <a:endParaRPr lang="en-US" sz="1600" b="1" dirty="0">
              <a:solidFill>
                <a:srgbClr val="FF0000"/>
              </a:solidFill>
            </a:endParaRPr>
          </a:p>
        </p:txBody>
      </p:sp>
      <p:sp>
        <p:nvSpPr>
          <p:cNvPr id="30" name="TextBox 29"/>
          <p:cNvSpPr txBox="1"/>
          <p:nvPr/>
        </p:nvSpPr>
        <p:spPr>
          <a:xfrm>
            <a:off x="3289486" y="1402513"/>
            <a:ext cx="4519595" cy="387798"/>
          </a:xfrm>
          <a:prstGeom prst="rect">
            <a:avLst/>
          </a:prstGeom>
          <a:noFill/>
        </p:spPr>
        <p:txBody>
          <a:bodyPr wrap="square" rtlCol="0">
            <a:spAutoFit/>
          </a:bodyPr>
          <a:lstStyle/>
          <a:p>
            <a:pPr>
              <a:lnSpc>
                <a:spcPct val="120000"/>
              </a:lnSpc>
              <a:spcBef>
                <a:spcPts val="580"/>
              </a:spcBef>
              <a:defRPr/>
            </a:pPr>
            <a:r>
              <a:rPr lang="en-US" sz="1600" b="1" dirty="0"/>
              <a:t>KOLEJ KOMUNITI </a:t>
            </a:r>
          </a:p>
        </p:txBody>
      </p:sp>
      <p:sp>
        <p:nvSpPr>
          <p:cNvPr id="33" name="TextBox 32"/>
          <p:cNvSpPr txBox="1"/>
          <p:nvPr/>
        </p:nvSpPr>
        <p:spPr>
          <a:xfrm>
            <a:off x="3289486" y="1718828"/>
            <a:ext cx="4519595" cy="338554"/>
          </a:xfrm>
          <a:prstGeom prst="rect">
            <a:avLst/>
          </a:prstGeom>
          <a:noFill/>
        </p:spPr>
        <p:txBody>
          <a:bodyPr wrap="square" rtlCol="0">
            <a:spAutoFit/>
          </a:bodyPr>
          <a:lstStyle/>
          <a:p>
            <a:r>
              <a:rPr lang="en-US" sz="1600" b="1" dirty="0"/>
              <a:t>MICROMECHANICS  SDN BHD</a:t>
            </a:r>
          </a:p>
        </p:txBody>
      </p:sp>
      <p:sp>
        <p:nvSpPr>
          <p:cNvPr id="35" name="TextBox 34"/>
          <p:cNvSpPr txBox="1"/>
          <p:nvPr/>
        </p:nvSpPr>
        <p:spPr>
          <a:xfrm>
            <a:off x="3309186" y="2332571"/>
            <a:ext cx="4519595" cy="387798"/>
          </a:xfrm>
          <a:prstGeom prst="rect">
            <a:avLst/>
          </a:prstGeom>
          <a:noFill/>
        </p:spPr>
        <p:txBody>
          <a:bodyPr wrap="square" rtlCol="0">
            <a:spAutoFit/>
          </a:bodyPr>
          <a:lstStyle/>
          <a:p>
            <a:pPr>
              <a:lnSpc>
                <a:spcPct val="120000"/>
              </a:lnSpc>
              <a:spcBef>
                <a:spcPts val="580"/>
              </a:spcBef>
              <a:defRPr/>
            </a:pPr>
            <a:r>
              <a:rPr lang="en-US" sz="1600" b="1" dirty="0"/>
              <a:t>POLYTECHNIC</a:t>
            </a:r>
          </a:p>
        </p:txBody>
      </p:sp>
      <p:sp>
        <p:nvSpPr>
          <p:cNvPr id="36" name="TextBox 35"/>
          <p:cNvSpPr txBox="1"/>
          <p:nvPr/>
        </p:nvSpPr>
        <p:spPr>
          <a:xfrm>
            <a:off x="3309186" y="2029794"/>
            <a:ext cx="4519595" cy="387798"/>
          </a:xfrm>
          <a:prstGeom prst="rect">
            <a:avLst/>
          </a:prstGeom>
          <a:noFill/>
        </p:spPr>
        <p:txBody>
          <a:bodyPr wrap="square" rtlCol="0">
            <a:spAutoFit/>
          </a:bodyPr>
          <a:lstStyle/>
          <a:p>
            <a:pPr>
              <a:lnSpc>
                <a:spcPct val="120000"/>
              </a:lnSpc>
              <a:spcBef>
                <a:spcPts val="580"/>
              </a:spcBef>
              <a:defRPr/>
            </a:pPr>
            <a:r>
              <a:rPr lang="en-US" sz="1600" b="1" dirty="0"/>
              <a:t>KOLEJ KEMAHIRAN TINGGI MARA</a:t>
            </a:r>
          </a:p>
        </p:txBody>
      </p:sp>
      <p:sp>
        <p:nvSpPr>
          <p:cNvPr id="37" name="TextBox 36"/>
          <p:cNvSpPr txBox="1"/>
          <p:nvPr/>
        </p:nvSpPr>
        <p:spPr>
          <a:xfrm>
            <a:off x="3289486" y="2629871"/>
            <a:ext cx="4519595" cy="387798"/>
          </a:xfrm>
          <a:prstGeom prst="rect">
            <a:avLst/>
          </a:prstGeom>
          <a:noFill/>
        </p:spPr>
        <p:txBody>
          <a:bodyPr wrap="square" rtlCol="0">
            <a:spAutoFit/>
          </a:bodyPr>
          <a:lstStyle/>
          <a:p>
            <a:pPr>
              <a:lnSpc>
                <a:spcPct val="120000"/>
              </a:lnSpc>
              <a:spcBef>
                <a:spcPts val="580"/>
              </a:spcBef>
              <a:defRPr/>
            </a:pPr>
            <a:r>
              <a:rPr lang="en-US" sz="1600" b="1" dirty="0"/>
              <a:t>UNIVERSITES</a:t>
            </a:r>
          </a:p>
        </p:txBody>
      </p:sp>
      <p:cxnSp>
        <p:nvCxnSpPr>
          <p:cNvPr id="38" name="Straight Arrow Connector 37"/>
          <p:cNvCxnSpPr/>
          <p:nvPr/>
        </p:nvCxnSpPr>
        <p:spPr>
          <a:xfrm flipV="1">
            <a:off x="2817878" y="2800684"/>
            <a:ext cx="415138"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Image result for CUSTOMER image"/>
          <p:cNvPicPr/>
          <p:nvPr/>
        </p:nvPicPr>
        <p:blipFill>
          <a:blip r:embed="rId5">
            <a:extLst>
              <a:ext uri="{28A0092B-C50C-407E-A947-70E740481C1C}">
                <a14:useLocalDpi xmlns:a14="http://schemas.microsoft.com/office/drawing/2010/main" val="0"/>
              </a:ext>
            </a:extLst>
          </a:blip>
          <a:srcRect/>
          <a:stretch>
            <a:fillRect/>
          </a:stretch>
        </p:blipFill>
        <p:spPr bwMode="auto">
          <a:xfrm>
            <a:off x="257117" y="1877046"/>
            <a:ext cx="2402415" cy="2350888"/>
          </a:xfrm>
          <a:prstGeom prst="rect">
            <a:avLst/>
          </a:prstGeom>
          <a:ln>
            <a:noFill/>
          </a:ln>
          <a:effectLst>
            <a:softEdge rad="112500"/>
          </a:effectLst>
        </p:spPr>
      </p:pic>
    </p:spTree>
    <p:extLst>
      <p:ext uri="{BB962C8B-B14F-4D97-AF65-F5344CB8AC3E}">
        <p14:creationId xmlns:p14="http://schemas.microsoft.com/office/powerpoint/2010/main" val="2460119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4" y="1021499"/>
            <a:ext cx="8496944" cy="378250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MY" dirty="0"/>
          </a:p>
        </p:txBody>
      </p:sp>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bg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smtClean="0">
                <a:solidFill>
                  <a:schemeClr val="bg1"/>
                </a:solidFill>
              </a:rPr>
              <a:t>FLOW CHART</a:t>
            </a:r>
            <a:endParaRPr lang="en-US" dirty="0">
              <a:solidFill>
                <a:schemeClr val="tx1"/>
              </a:solidFill>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76"/>
          <p:cNvSpPr>
            <a:spLocks noChangeShapeType="1"/>
          </p:cNvSpPr>
          <p:nvPr/>
        </p:nvSpPr>
        <p:spPr bwMode="auto">
          <a:xfrm>
            <a:off x="4908827" y="1470868"/>
            <a:ext cx="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21" name="Flowchart: Decision 20"/>
          <p:cNvSpPr/>
          <p:nvPr/>
        </p:nvSpPr>
        <p:spPr>
          <a:xfrm>
            <a:off x="3803898" y="1608047"/>
            <a:ext cx="2235200" cy="51435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800" b="1" dirty="0" smtClean="0">
              <a:solidFill>
                <a:schemeClr val="bg1"/>
              </a:solidFill>
              <a:latin typeface="Arial" pitchFamily="34" charset="0"/>
            </a:endParaRPr>
          </a:p>
          <a:p>
            <a:pPr>
              <a:defRPr/>
            </a:pPr>
            <a:endParaRPr lang="en-US" sz="800" b="1" dirty="0">
              <a:solidFill>
                <a:schemeClr val="bg1"/>
              </a:solidFill>
              <a:latin typeface="Arial" pitchFamily="34" charset="0"/>
            </a:endParaRPr>
          </a:p>
          <a:p>
            <a:pPr>
              <a:defRPr/>
            </a:pPr>
            <a:r>
              <a:rPr lang="en-US" sz="800" b="1" dirty="0" smtClean="0">
                <a:solidFill>
                  <a:schemeClr val="bg1"/>
                </a:solidFill>
                <a:latin typeface="Arial" pitchFamily="34" charset="0"/>
              </a:rPr>
              <a:t>   QC </a:t>
            </a:r>
            <a:r>
              <a:rPr lang="en-US" sz="800" b="1" dirty="0">
                <a:solidFill>
                  <a:schemeClr val="bg1"/>
                </a:solidFill>
                <a:latin typeface="Arial" pitchFamily="34" charset="0"/>
              </a:rPr>
              <a:t>INSPECTION</a:t>
            </a:r>
          </a:p>
          <a:p>
            <a:pPr>
              <a:defRPr/>
            </a:pPr>
            <a:endParaRPr lang="en-US" sz="2000" dirty="0">
              <a:solidFill>
                <a:srgbClr val="FFFF00"/>
              </a:solidFill>
              <a:latin typeface="Arial" pitchFamily="34" charset="0"/>
            </a:endParaRPr>
          </a:p>
        </p:txBody>
      </p:sp>
      <p:sp>
        <p:nvSpPr>
          <p:cNvPr id="22" name="TextBox 82"/>
          <p:cNvSpPr txBox="1">
            <a:spLocks noChangeArrowheads="1"/>
          </p:cNvSpPr>
          <p:nvPr/>
        </p:nvSpPr>
        <p:spPr bwMode="auto">
          <a:xfrm>
            <a:off x="2421324" y="1677673"/>
            <a:ext cx="71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NG</a:t>
            </a:r>
          </a:p>
        </p:txBody>
      </p:sp>
      <p:sp>
        <p:nvSpPr>
          <p:cNvPr id="23" name="TextBox 83"/>
          <p:cNvSpPr txBox="1">
            <a:spLocks noChangeArrowheads="1"/>
          </p:cNvSpPr>
          <p:nvPr/>
        </p:nvSpPr>
        <p:spPr bwMode="auto">
          <a:xfrm>
            <a:off x="4906224" y="2049597"/>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OK</a:t>
            </a:r>
          </a:p>
        </p:txBody>
      </p:sp>
      <p:cxnSp>
        <p:nvCxnSpPr>
          <p:cNvPr id="24" name="Straight Arrow Connector 23"/>
          <p:cNvCxnSpPr>
            <a:stCxn id="21" idx="1"/>
          </p:cNvCxnSpPr>
          <p:nvPr/>
        </p:nvCxnSpPr>
        <p:spPr>
          <a:xfrm flipH="1">
            <a:off x="2749150" y="1865222"/>
            <a:ext cx="1054748" cy="155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2801198" y="1350103"/>
            <a:ext cx="1320800" cy="3929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114549" y="1021491"/>
            <a:ext cx="1422400" cy="3429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bg1"/>
                </a:solidFill>
                <a:latin typeface="Arial" pitchFamily="34" charset="0"/>
                <a:cs typeface="Arial" pitchFamily="34" charset="0"/>
              </a:rPr>
              <a:t>FEEDBACK </a:t>
            </a:r>
            <a:r>
              <a:rPr lang="en-US" sz="800" b="1" dirty="0" smtClean="0">
                <a:solidFill>
                  <a:schemeClr val="bg1"/>
                </a:solidFill>
                <a:latin typeface="Arial" pitchFamily="34" charset="0"/>
                <a:cs typeface="Arial" pitchFamily="34" charset="0"/>
              </a:rPr>
              <a:t>TO</a:t>
            </a:r>
          </a:p>
          <a:p>
            <a:pPr algn="ctr">
              <a:defRPr/>
            </a:pPr>
            <a:r>
              <a:rPr lang="en-US" sz="800" b="1" dirty="0" smtClean="0">
                <a:solidFill>
                  <a:schemeClr val="bg1"/>
                </a:solidFill>
                <a:latin typeface="Arial" pitchFamily="34" charset="0"/>
                <a:cs typeface="Arial" pitchFamily="34" charset="0"/>
              </a:rPr>
              <a:t> </a:t>
            </a:r>
            <a:r>
              <a:rPr lang="en-US" sz="800" b="1" dirty="0">
                <a:solidFill>
                  <a:schemeClr val="bg1"/>
                </a:solidFill>
                <a:latin typeface="Arial" pitchFamily="34" charset="0"/>
                <a:cs typeface="Arial" pitchFamily="34" charset="0"/>
              </a:rPr>
              <a:t>SUPPLIER</a:t>
            </a:r>
          </a:p>
        </p:txBody>
      </p:sp>
      <p:cxnSp>
        <p:nvCxnSpPr>
          <p:cNvPr id="29" name="Straight Arrow Connector 28"/>
          <p:cNvCxnSpPr/>
          <p:nvPr/>
        </p:nvCxnSpPr>
        <p:spPr>
          <a:xfrm flipH="1">
            <a:off x="2586141" y="1221052"/>
            <a:ext cx="14317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125"/>
          <p:cNvSpPr txBox="1">
            <a:spLocks noChangeArrowheads="1"/>
          </p:cNvSpPr>
          <p:nvPr/>
        </p:nvSpPr>
        <p:spPr bwMode="auto">
          <a:xfrm>
            <a:off x="2892549" y="968041"/>
            <a:ext cx="71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NG</a:t>
            </a:r>
          </a:p>
        </p:txBody>
      </p:sp>
      <p:sp>
        <p:nvSpPr>
          <p:cNvPr id="32" name="Rounded Rectangle 31"/>
          <p:cNvSpPr/>
          <p:nvPr/>
        </p:nvSpPr>
        <p:spPr>
          <a:xfrm>
            <a:off x="1114549" y="2953775"/>
            <a:ext cx="1422400" cy="37064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bg1"/>
                </a:solidFill>
                <a:latin typeface="Arial" pitchFamily="34" charset="0"/>
                <a:cs typeface="Arial" pitchFamily="34" charset="0"/>
              </a:rPr>
              <a:t>FIRST </a:t>
            </a:r>
            <a:endParaRPr lang="en-US" sz="800" b="1" dirty="0" smtClean="0">
              <a:solidFill>
                <a:schemeClr val="bg1"/>
              </a:solidFill>
              <a:latin typeface="Arial" pitchFamily="34" charset="0"/>
              <a:cs typeface="Arial" pitchFamily="34" charset="0"/>
            </a:endParaRPr>
          </a:p>
          <a:p>
            <a:pPr algn="ctr">
              <a:defRPr/>
            </a:pPr>
            <a:r>
              <a:rPr lang="en-US" sz="800" b="1" dirty="0" smtClean="0">
                <a:solidFill>
                  <a:schemeClr val="bg1"/>
                </a:solidFill>
                <a:latin typeface="Arial" pitchFamily="34" charset="0"/>
                <a:cs typeface="Arial" pitchFamily="34" charset="0"/>
              </a:rPr>
              <a:t>INSPECTION </a:t>
            </a:r>
            <a:r>
              <a:rPr lang="en-US" sz="800" b="1" dirty="0">
                <a:solidFill>
                  <a:schemeClr val="bg1"/>
                </a:solidFill>
                <a:latin typeface="Arial" pitchFamily="34" charset="0"/>
                <a:cs typeface="Arial" pitchFamily="34" charset="0"/>
              </a:rPr>
              <a:t>DATA</a:t>
            </a:r>
          </a:p>
        </p:txBody>
      </p:sp>
      <p:sp>
        <p:nvSpPr>
          <p:cNvPr id="33" name="TextBox 31"/>
          <p:cNvSpPr txBox="1">
            <a:spLocks noChangeArrowheads="1"/>
          </p:cNvSpPr>
          <p:nvPr/>
        </p:nvSpPr>
        <p:spPr bwMode="auto">
          <a:xfrm>
            <a:off x="3055198" y="2580681"/>
            <a:ext cx="812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NG</a:t>
            </a:r>
          </a:p>
        </p:txBody>
      </p:sp>
      <p:cxnSp>
        <p:nvCxnSpPr>
          <p:cNvPr id="34" name="Straight Arrow Connector 33"/>
          <p:cNvCxnSpPr/>
          <p:nvPr/>
        </p:nvCxnSpPr>
        <p:spPr>
          <a:xfrm flipV="1">
            <a:off x="2575280" y="2538253"/>
            <a:ext cx="1477859" cy="5268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1090598" y="3603699"/>
            <a:ext cx="1425451" cy="3699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smtClean="0">
                <a:solidFill>
                  <a:schemeClr val="bg1"/>
                </a:solidFill>
                <a:latin typeface="Arial" pitchFamily="34" charset="0"/>
                <a:cs typeface="Arial" pitchFamily="34" charset="0"/>
              </a:rPr>
              <a:t>MASS</a:t>
            </a:r>
          </a:p>
          <a:p>
            <a:pPr algn="ctr">
              <a:defRPr/>
            </a:pPr>
            <a:r>
              <a:rPr lang="en-US" sz="800" b="1" dirty="0" smtClean="0">
                <a:solidFill>
                  <a:schemeClr val="bg1"/>
                </a:solidFill>
                <a:latin typeface="Arial" pitchFamily="34" charset="0"/>
                <a:cs typeface="Arial" pitchFamily="34" charset="0"/>
              </a:rPr>
              <a:t> </a:t>
            </a:r>
            <a:r>
              <a:rPr lang="en-US" sz="800" b="1" dirty="0">
                <a:solidFill>
                  <a:schemeClr val="bg1"/>
                </a:solidFill>
                <a:latin typeface="Arial" pitchFamily="34" charset="0"/>
                <a:cs typeface="Arial" pitchFamily="34" charset="0"/>
              </a:rPr>
              <a:t>PRODUCTION</a:t>
            </a:r>
          </a:p>
        </p:txBody>
      </p:sp>
      <p:sp>
        <p:nvSpPr>
          <p:cNvPr id="36" name="TextBox 36"/>
          <p:cNvSpPr txBox="1">
            <a:spLocks noChangeArrowheads="1"/>
          </p:cNvSpPr>
          <p:nvPr/>
        </p:nvSpPr>
        <p:spPr bwMode="auto">
          <a:xfrm>
            <a:off x="1441670" y="3307393"/>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OK</a:t>
            </a:r>
          </a:p>
        </p:txBody>
      </p:sp>
      <p:cxnSp>
        <p:nvCxnSpPr>
          <p:cNvPr id="37" name="Straight Arrow Connector 36"/>
          <p:cNvCxnSpPr/>
          <p:nvPr/>
        </p:nvCxnSpPr>
        <p:spPr>
          <a:xfrm>
            <a:off x="1799683" y="3324421"/>
            <a:ext cx="3641" cy="3056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4936918" y="2615046"/>
            <a:ext cx="0" cy="1928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999120" y="3504722"/>
            <a:ext cx="1339552" cy="47370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b="1" dirty="0">
                <a:solidFill>
                  <a:schemeClr val="bg1"/>
                </a:solidFill>
                <a:latin typeface="Arial" pitchFamily="34" charset="0"/>
                <a:cs typeface="Arial" pitchFamily="34" charset="0"/>
              </a:rPr>
              <a:t>SORTING &amp; REWORK</a:t>
            </a:r>
          </a:p>
        </p:txBody>
      </p:sp>
      <p:cxnSp>
        <p:nvCxnSpPr>
          <p:cNvPr id="41" name="Straight Arrow Connector 40"/>
          <p:cNvCxnSpPr/>
          <p:nvPr/>
        </p:nvCxnSpPr>
        <p:spPr>
          <a:xfrm rot="10800000">
            <a:off x="6324312" y="3788692"/>
            <a:ext cx="609600" cy="8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327879" y="3740682"/>
            <a:ext cx="609600" cy="8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Diamond 42"/>
          <p:cNvSpPr/>
          <p:nvPr/>
        </p:nvSpPr>
        <p:spPr>
          <a:xfrm>
            <a:off x="3629346" y="3529289"/>
            <a:ext cx="2641600" cy="471488"/>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b="1" dirty="0">
                <a:solidFill>
                  <a:schemeClr val="bg1"/>
                </a:solidFill>
                <a:latin typeface="Arial" pitchFamily="34" charset="0"/>
                <a:cs typeface="Arial" pitchFamily="34" charset="0"/>
              </a:rPr>
              <a:t>QC CONFIRMATION</a:t>
            </a:r>
          </a:p>
        </p:txBody>
      </p:sp>
      <p:sp>
        <p:nvSpPr>
          <p:cNvPr id="44" name="Diamond 43"/>
          <p:cNvSpPr/>
          <p:nvPr/>
        </p:nvSpPr>
        <p:spPr>
          <a:xfrm>
            <a:off x="3629346" y="4193696"/>
            <a:ext cx="2641600" cy="4286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b="1" dirty="0">
                <a:solidFill>
                  <a:schemeClr val="bg1"/>
                </a:solidFill>
                <a:latin typeface="Arial" pitchFamily="34" charset="0"/>
                <a:cs typeface="Arial" pitchFamily="34" charset="0"/>
              </a:rPr>
              <a:t>QA CONFIRMATION</a:t>
            </a:r>
          </a:p>
        </p:txBody>
      </p:sp>
      <p:sp>
        <p:nvSpPr>
          <p:cNvPr id="46" name="Rounded Rectangle 45"/>
          <p:cNvSpPr/>
          <p:nvPr/>
        </p:nvSpPr>
        <p:spPr>
          <a:xfrm>
            <a:off x="3971718" y="4757737"/>
            <a:ext cx="1930400" cy="3000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bg1"/>
                </a:solidFill>
                <a:latin typeface="Arial" pitchFamily="34" charset="0"/>
                <a:cs typeface="Arial" pitchFamily="34" charset="0"/>
              </a:rPr>
              <a:t>DELIVERY (DO) (INV)</a:t>
            </a:r>
          </a:p>
        </p:txBody>
      </p:sp>
      <p:cxnSp>
        <p:nvCxnSpPr>
          <p:cNvPr id="48" name="Straight Arrow Connector 47"/>
          <p:cNvCxnSpPr>
            <a:stCxn id="44" idx="1"/>
            <a:endCxn id="84" idx="3"/>
          </p:cNvCxnSpPr>
          <p:nvPr/>
        </p:nvCxnSpPr>
        <p:spPr>
          <a:xfrm flipH="1" flipV="1">
            <a:off x="2946400" y="4404022"/>
            <a:ext cx="682946" cy="39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1" name="TextBox 102"/>
          <p:cNvSpPr txBox="1">
            <a:spLocks noChangeArrowheads="1"/>
          </p:cNvSpPr>
          <p:nvPr/>
        </p:nvSpPr>
        <p:spPr bwMode="auto">
          <a:xfrm>
            <a:off x="1328259" y="4555201"/>
            <a:ext cx="71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OK</a:t>
            </a:r>
          </a:p>
        </p:txBody>
      </p:sp>
      <p:cxnSp>
        <p:nvCxnSpPr>
          <p:cNvPr id="52" name="Straight Arrow Connector 51"/>
          <p:cNvCxnSpPr>
            <a:stCxn id="35" idx="3"/>
          </p:cNvCxnSpPr>
          <p:nvPr/>
        </p:nvCxnSpPr>
        <p:spPr>
          <a:xfrm flipV="1">
            <a:off x="2516049" y="3214200"/>
            <a:ext cx="1993158" cy="5744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a:stCxn id="21" idx="2"/>
          </p:cNvCxnSpPr>
          <p:nvPr/>
        </p:nvCxnSpPr>
        <p:spPr>
          <a:xfrm flipH="1">
            <a:off x="4906224" y="2122397"/>
            <a:ext cx="15274" cy="183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Flowchart: Connector 54"/>
          <p:cNvSpPr/>
          <p:nvPr/>
        </p:nvSpPr>
        <p:spPr>
          <a:xfrm>
            <a:off x="4064000" y="939434"/>
            <a:ext cx="1727200" cy="51435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b="1" dirty="0" smtClean="0">
              <a:solidFill>
                <a:schemeClr val="bg1"/>
              </a:solidFill>
              <a:latin typeface="Arial" pitchFamily="34" charset="0"/>
            </a:endParaRPr>
          </a:p>
          <a:p>
            <a:pPr algn="ctr">
              <a:defRPr/>
            </a:pPr>
            <a:r>
              <a:rPr lang="en-US" sz="800" b="1" dirty="0" smtClean="0">
                <a:solidFill>
                  <a:schemeClr val="bg1"/>
                </a:solidFill>
                <a:latin typeface="Arial" pitchFamily="34" charset="0"/>
              </a:rPr>
              <a:t>INCOMING  </a:t>
            </a:r>
          </a:p>
          <a:p>
            <a:pPr algn="ctr">
              <a:defRPr/>
            </a:pPr>
            <a:r>
              <a:rPr lang="en-US" sz="800" b="1" dirty="0" smtClean="0">
                <a:solidFill>
                  <a:schemeClr val="bg1"/>
                </a:solidFill>
                <a:latin typeface="Arial" pitchFamily="34" charset="0"/>
              </a:rPr>
              <a:t>MATERIAL</a:t>
            </a:r>
            <a:endParaRPr lang="en-US" sz="800" b="1" dirty="0">
              <a:solidFill>
                <a:schemeClr val="bg1"/>
              </a:solidFill>
              <a:latin typeface="Arial" pitchFamily="34" charset="0"/>
            </a:endParaRPr>
          </a:p>
          <a:p>
            <a:pPr>
              <a:defRPr/>
            </a:pPr>
            <a:endParaRPr lang="en-US" sz="800" dirty="0">
              <a:solidFill>
                <a:srgbClr val="FFFF00"/>
              </a:solidFill>
              <a:latin typeface="Arial" pitchFamily="34" charset="0"/>
            </a:endParaRPr>
          </a:p>
        </p:txBody>
      </p:sp>
      <p:sp>
        <p:nvSpPr>
          <p:cNvPr id="66" name="_s1028"/>
          <p:cNvSpPr>
            <a:spLocks noChangeArrowheads="1"/>
          </p:cNvSpPr>
          <p:nvPr/>
        </p:nvSpPr>
        <p:spPr bwMode="auto">
          <a:xfrm>
            <a:off x="4064000" y="2266127"/>
            <a:ext cx="1729622" cy="343547"/>
          </a:xfrm>
          <a:prstGeom prst="roundRect">
            <a:avLst>
              <a:gd name="adj" fmla="val 16667"/>
            </a:avLst>
          </a:prstGeom>
          <a:solidFill>
            <a:srgbClr val="FF0000"/>
          </a:solidFill>
          <a:ln w="9525">
            <a:solidFill>
              <a:schemeClr val="tx1"/>
            </a:solidFill>
            <a:round/>
            <a:headEnd/>
            <a:tailEnd/>
          </a:ln>
        </p:spPr>
        <p:txBody>
          <a:bodyPr wrap="none" lIns="0" tIns="0" rIns="0" bIns="0" anchor="ctr"/>
          <a:lstStyle/>
          <a:p>
            <a:pPr algn="ctr"/>
            <a:r>
              <a:rPr lang="en-US" altLang="en-US" sz="800" b="1" dirty="0">
                <a:solidFill>
                  <a:schemeClr val="bg1"/>
                </a:solidFill>
              </a:rPr>
              <a:t>PRODUCTION SETTING</a:t>
            </a:r>
          </a:p>
          <a:p>
            <a:pPr algn="ctr"/>
            <a:r>
              <a:rPr lang="en-US" altLang="en-US" sz="800" b="1" dirty="0">
                <a:solidFill>
                  <a:schemeClr val="bg1"/>
                </a:solidFill>
              </a:rPr>
              <a:t>TECHNICIAN</a:t>
            </a:r>
          </a:p>
        </p:txBody>
      </p:sp>
      <p:sp>
        <p:nvSpPr>
          <p:cNvPr id="84" name="Diamond 83"/>
          <p:cNvSpPr/>
          <p:nvPr/>
        </p:nvSpPr>
        <p:spPr>
          <a:xfrm>
            <a:off x="508000" y="4189709"/>
            <a:ext cx="2438400" cy="428625"/>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b="1" dirty="0">
                <a:solidFill>
                  <a:schemeClr val="bg1"/>
                </a:solidFill>
                <a:latin typeface="Arial" pitchFamily="34" charset="0"/>
                <a:cs typeface="Arial" pitchFamily="34" charset="0"/>
              </a:rPr>
              <a:t>FINAL INSPECTION</a:t>
            </a:r>
          </a:p>
        </p:txBody>
      </p:sp>
      <p:sp>
        <p:nvSpPr>
          <p:cNvPr id="85" name="Rounded Rectangle 84"/>
          <p:cNvSpPr/>
          <p:nvPr/>
        </p:nvSpPr>
        <p:spPr>
          <a:xfrm>
            <a:off x="986883" y="4757737"/>
            <a:ext cx="1625600" cy="3000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bg1"/>
                </a:solidFill>
                <a:latin typeface="Arial" pitchFamily="34" charset="0"/>
                <a:cs typeface="Arial" pitchFamily="34" charset="0"/>
              </a:rPr>
              <a:t>PACKING</a:t>
            </a:r>
          </a:p>
        </p:txBody>
      </p:sp>
      <p:sp>
        <p:nvSpPr>
          <p:cNvPr id="89" name="Flowchart: Decision 88"/>
          <p:cNvSpPr/>
          <p:nvPr/>
        </p:nvSpPr>
        <p:spPr>
          <a:xfrm>
            <a:off x="3825456" y="2807927"/>
            <a:ext cx="2235200" cy="51435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b="1" dirty="0">
                <a:solidFill>
                  <a:schemeClr val="bg1"/>
                </a:solidFill>
                <a:latin typeface="Arial" pitchFamily="34" charset="0"/>
              </a:rPr>
              <a:t>QC INSPECTION</a:t>
            </a:r>
          </a:p>
        </p:txBody>
      </p:sp>
      <p:sp>
        <p:nvSpPr>
          <p:cNvPr id="95" name="Line 76"/>
          <p:cNvSpPr>
            <a:spLocks noChangeShapeType="1"/>
          </p:cNvSpPr>
          <p:nvPr/>
        </p:nvSpPr>
        <p:spPr bwMode="auto">
          <a:xfrm flipH="1">
            <a:off x="4932489" y="2140777"/>
            <a:ext cx="2309" cy="1253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cxnSp>
        <p:nvCxnSpPr>
          <p:cNvPr id="96" name="Straight Arrow Connector 95"/>
          <p:cNvCxnSpPr/>
          <p:nvPr/>
        </p:nvCxnSpPr>
        <p:spPr>
          <a:xfrm flipH="1">
            <a:off x="2586141" y="3065102"/>
            <a:ext cx="1221572" cy="165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4934799" y="3324421"/>
            <a:ext cx="0" cy="1928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949666" y="4000815"/>
            <a:ext cx="0" cy="1928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2347597" y="3979346"/>
            <a:ext cx="1936371" cy="3282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1" name="TextBox 31"/>
          <p:cNvSpPr txBox="1">
            <a:spLocks noChangeArrowheads="1"/>
          </p:cNvSpPr>
          <p:nvPr/>
        </p:nvSpPr>
        <p:spPr bwMode="auto">
          <a:xfrm>
            <a:off x="2895599" y="3960904"/>
            <a:ext cx="812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1100" dirty="0"/>
              <a:t>NG</a:t>
            </a:r>
          </a:p>
        </p:txBody>
      </p:sp>
      <p:cxnSp>
        <p:nvCxnSpPr>
          <p:cNvPr id="112" name="Straight Arrow Connector 111"/>
          <p:cNvCxnSpPr>
            <a:stCxn id="84" idx="2"/>
          </p:cNvCxnSpPr>
          <p:nvPr/>
        </p:nvCxnSpPr>
        <p:spPr>
          <a:xfrm>
            <a:off x="1727200" y="4618334"/>
            <a:ext cx="5951" cy="1353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2699792" y="4986936"/>
            <a:ext cx="1242395"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554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 name="AutoShape 2"/>
          <p:cNvSpPr>
            <a:spLocks noGrp="1" noChangeArrowheads="1"/>
          </p:cNvSpPr>
          <p:nvPr>
            <p:ph type="title"/>
          </p:nvPr>
        </p:nvSpPr>
        <p:spPr>
          <a:xfrm>
            <a:off x="203200" y="128587"/>
            <a:ext cx="5111751" cy="6858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100" dirty="0" smtClean="0">
                <a:solidFill>
                  <a:srgbClr val="FF0000"/>
                </a:solidFill>
              </a:rPr>
              <a:t>QUALITY CONTROL FLOW CHART </a:t>
            </a:r>
          </a:p>
        </p:txBody>
      </p:sp>
      <p:sp>
        <p:nvSpPr>
          <p:cNvPr id="48132" name="Line 24"/>
          <p:cNvSpPr>
            <a:spLocks noChangeShapeType="1"/>
          </p:cNvSpPr>
          <p:nvPr/>
        </p:nvSpPr>
        <p:spPr bwMode="auto">
          <a:xfrm flipV="1">
            <a:off x="2032000" y="1628775"/>
            <a:ext cx="0" cy="214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48133" name="Line 25"/>
          <p:cNvSpPr>
            <a:spLocks noChangeShapeType="1"/>
          </p:cNvSpPr>
          <p:nvPr/>
        </p:nvSpPr>
        <p:spPr bwMode="auto">
          <a:xfrm>
            <a:off x="1117600" y="1628775"/>
            <a:ext cx="0" cy="214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33802" name="Rectangle 29"/>
          <p:cNvSpPr>
            <a:spLocks noChangeArrowheads="1"/>
          </p:cNvSpPr>
          <p:nvPr/>
        </p:nvSpPr>
        <p:spPr bwMode="auto">
          <a:xfrm>
            <a:off x="620184" y="2400300"/>
            <a:ext cx="2032000" cy="364332"/>
          </a:xfrm>
          <a:prstGeom prst="rect">
            <a:avLst/>
          </a:prstGeom>
          <a:solidFill>
            <a:srgbClr val="FF0000"/>
          </a:solidFill>
          <a:ln w="9525" algn="ctr">
            <a:solidFill>
              <a:schemeClr val="bg1"/>
            </a:solidFill>
            <a:miter lim="800000"/>
            <a:headEnd/>
            <a:tailEnd/>
          </a:ln>
        </p:spPr>
        <p:txBody>
          <a:bodyPr wrap="none" anchor="ctr"/>
          <a:lstStyle/>
          <a:p>
            <a:pPr>
              <a:defRPr/>
            </a:pPr>
            <a:endParaRPr lang="en-US" sz="900" dirty="0">
              <a:latin typeface="+mn-lt"/>
            </a:endParaRPr>
          </a:p>
          <a:p>
            <a:pPr algn="ctr">
              <a:defRPr/>
            </a:pPr>
            <a:r>
              <a:rPr lang="en-US" sz="800" dirty="0">
                <a:latin typeface="+mn-lt"/>
              </a:rPr>
              <a:t>MASS</a:t>
            </a:r>
          </a:p>
          <a:p>
            <a:pPr algn="ctr">
              <a:defRPr/>
            </a:pPr>
            <a:r>
              <a:rPr lang="en-US" sz="800" dirty="0">
                <a:latin typeface="+mn-lt"/>
              </a:rPr>
              <a:t>PRODUCTION</a:t>
            </a:r>
          </a:p>
          <a:p>
            <a:pPr>
              <a:defRPr/>
            </a:pPr>
            <a:endParaRPr lang="en-US" sz="1400" b="1" dirty="0"/>
          </a:p>
        </p:txBody>
      </p:sp>
      <p:sp>
        <p:nvSpPr>
          <p:cNvPr id="48135" name="Line 34"/>
          <p:cNvSpPr>
            <a:spLocks noChangeShapeType="1"/>
          </p:cNvSpPr>
          <p:nvPr/>
        </p:nvSpPr>
        <p:spPr bwMode="auto">
          <a:xfrm>
            <a:off x="1615016" y="2271712"/>
            <a:ext cx="0" cy="128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48136" name="Line 37"/>
          <p:cNvSpPr>
            <a:spLocks noChangeShapeType="1"/>
          </p:cNvSpPr>
          <p:nvPr/>
        </p:nvSpPr>
        <p:spPr bwMode="auto">
          <a:xfrm>
            <a:off x="1615016" y="2764632"/>
            <a:ext cx="0" cy="15001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MY"/>
          </a:p>
        </p:txBody>
      </p:sp>
      <p:sp>
        <p:nvSpPr>
          <p:cNvPr id="66" name="Oval 65"/>
          <p:cNvSpPr/>
          <p:nvPr/>
        </p:nvSpPr>
        <p:spPr>
          <a:xfrm>
            <a:off x="711200" y="985838"/>
            <a:ext cx="1727200" cy="6858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cs typeface="Arial" pitchFamily="34" charset="0"/>
              </a:rPr>
              <a:t>SETTING </a:t>
            </a:r>
          </a:p>
          <a:p>
            <a:pPr algn="ctr">
              <a:defRPr/>
            </a:pPr>
            <a:r>
              <a:rPr lang="en-US" sz="800" dirty="0">
                <a:solidFill>
                  <a:schemeClr val="tx1"/>
                </a:solidFill>
                <a:cs typeface="Arial" pitchFamily="34" charset="0"/>
              </a:rPr>
              <a:t>(PRODUCTION PART</a:t>
            </a:r>
          </a:p>
          <a:p>
            <a:pPr algn="ctr">
              <a:defRPr/>
            </a:pPr>
            <a:r>
              <a:rPr lang="en-US" sz="800" dirty="0">
                <a:solidFill>
                  <a:schemeClr val="tx1"/>
                </a:solidFill>
                <a:cs typeface="Arial" pitchFamily="34" charset="0"/>
              </a:rPr>
              <a:t>(TECNICIAN</a:t>
            </a:r>
            <a:r>
              <a:rPr lang="en-US" sz="800" b="1" dirty="0">
                <a:solidFill>
                  <a:schemeClr val="tx1"/>
                </a:solidFill>
                <a:latin typeface="Arial" pitchFamily="34" charset="0"/>
                <a:cs typeface="Arial" pitchFamily="34" charset="0"/>
              </a:rPr>
              <a:t>)</a:t>
            </a:r>
          </a:p>
        </p:txBody>
      </p:sp>
      <p:sp>
        <p:nvSpPr>
          <p:cNvPr id="67" name="Diamond 66"/>
          <p:cNvSpPr/>
          <p:nvPr/>
        </p:nvSpPr>
        <p:spPr>
          <a:xfrm>
            <a:off x="508000" y="1757363"/>
            <a:ext cx="2235200" cy="514350"/>
          </a:xfrm>
          <a:prstGeom prst="diamond">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dirty="0">
                <a:solidFill>
                  <a:schemeClr val="tx1"/>
                </a:solidFill>
              </a:rPr>
              <a:t>FIRST INSPECTION</a:t>
            </a:r>
          </a:p>
          <a:p>
            <a:pPr algn="ctr">
              <a:defRPr/>
            </a:pPr>
            <a:r>
              <a:rPr lang="en-US" sz="800" dirty="0">
                <a:solidFill>
                  <a:schemeClr val="tx1"/>
                </a:solidFill>
              </a:rPr>
              <a:t>QA(5PCS)</a:t>
            </a:r>
          </a:p>
        </p:txBody>
      </p:sp>
      <p:sp>
        <p:nvSpPr>
          <p:cNvPr id="68" name="Diamond 67"/>
          <p:cNvSpPr/>
          <p:nvPr/>
        </p:nvSpPr>
        <p:spPr>
          <a:xfrm>
            <a:off x="448733" y="2908300"/>
            <a:ext cx="2336800" cy="685800"/>
          </a:xfrm>
          <a:prstGeom prst="diamond">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DAILY INSPECTION</a:t>
            </a:r>
          </a:p>
          <a:p>
            <a:pPr algn="ctr">
              <a:defRPr/>
            </a:pPr>
            <a:r>
              <a:rPr lang="en-US" sz="800" dirty="0">
                <a:solidFill>
                  <a:schemeClr val="tx1"/>
                </a:solidFill>
              </a:rPr>
              <a:t>QA/QC (5PCS)</a:t>
            </a:r>
          </a:p>
        </p:txBody>
      </p:sp>
      <p:sp>
        <p:nvSpPr>
          <p:cNvPr id="52" name="Rectangle 51"/>
          <p:cNvSpPr/>
          <p:nvPr/>
        </p:nvSpPr>
        <p:spPr>
          <a:xfrm>
            <a:off x="203200" y="3600450"/>
            <a:ext cx="1117600" cy="38576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DAY </a:t>
            </a:r>
          </a:p>
          <a:p>
            <a:pPr algn="ctr">
              <a:defRPr/>
            </a:pPr>
            <a:r>
              <a:rPr lang="en-US" sz="900" dirty="0">
                <a:solidFill>
                  <a:schemeClr val="tx1"/>
                </a:solidFill>
              </a:rPr>
              <a:t>SHIFT</a:t>
            </a:r>
          </a:p>
        </p:txBody>
      </p:sp>
      <p:sp>
        <p:nvSpPr>
          <p:cNvPr id="53" name="Rectangle 52"/>
          <p:cNvSpPr/>
          <p:nvPr/>
        </p:nvSpPr>
        <p:spPr>
          <a:xfrm>
            <a:off x="1930400" y="3600450"/>
            <a:ext cx="1016000" cy="38576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NIGHT SHIFT</a:t>
            </a:r>
          </a:p>
        </p:txBody>
      </p:sp>
      <p:cxnSp>
        <p:nvCxnSpPr>
          <p:cNvPr id="55" name="Straight Arrow Connector 54"/>
          <p:cNvCxnSpPr/>
          <p:nvPr/>
        </p:nvCxnSpPr>
        <p:spPr>
          <a:xfrm rot="5400000">
            <a:off x="931334" y="3513667"/>
            <a:ext cx="171450" cy="2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2150087" y="3514113"/>
            <a:ext cx="172343" cy="2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3" idx="2"/>
          </p:cNvCxnSpPr>
          <p:nvPr/>
        </p:nvCxnSpPr>
        <p:spPr>
          <a:xfrm rot="5400000">
            <a:off x="1766888" y="3743325"/>
            <a:ext cx="428625" cy="9144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hape 64"/>
          <p:cNvCxnSpPr>
            <a:stCxn id="52" idx="2"/>
          </p:cNvCxnSpPr>
          <p:nvPr/>
        </p:nvCxnSpPr>
        <p:spPr>
          <a:xfrm rot="16200000" flipH="1">
            <a:off x="1035844" y="3712369"/>
            <a:ext cx="214313" cy="76200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438400" y="4200525"/>
            <a:ext cx="1320800" cy="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812800" y="4414838"/>
            <a:ext cx="1422400" cy="38916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FEEDBACK TO </a:t>
            </a:r>
            <a:endParaRPr lang="en-US" sz="900" dirty="0" smtClean="0">
              <a:solidFill>
                <a:schemeClr val="tx1"/>
              </a:solidFill>
            </a:endParaRPr>
          </a:p>
          <a:p>
            <a:pPr algn="ctr">
              <a:defRPr/>
            </a:pPr>
            <a:r>
              <a:rPr lang="en-US" sz="900" dirty="0" smtClean="0">
                <a:solidFill>
                  <a:schemeClr val="tx1"/>
                </a:solidFill>
              </a:rPr>
              <a:t>PRODUCTION</a:t>
            </a:r>
            <a:endParaRPr lang="en-US" sz="900" dirty="0">
              <a:solidFill>
                <a:schemeClr val="tx1"/>
              </a:solidFill>
            </a:endParaRPr>
          </a:p>
        </p:txBody>
      </p:sp>
      <p:sp>
        <p:nvSpPr>
          <p:cNvPr id="48148" name="TextBox 71"/>
          <p:cNvSpPr txBox="1">
            <a:spLocks noChangeArrowheads="1"/>
          </p:cNvSpPr>
          <p:nvPr/>
        </p:nvSpPr>
        <p:spPr bwMode="auto">
          <a:xfrm>
            <a:off x="1185333" y="4201418"/>
            <a:ext cx="431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NG</a:t>
            </a:r>
          </a:p>
        </p:txBody>
      </p:sp>
      <p:sp>
        <p:nvSpPr>
          <p:cNvPr id="73" name="Diamond 72"/>
          <p:cNvSpPr/>
          <p:nvPr/>
        </p:nvSpPr>
        <p:spPr>
          <a:xfrm>
            <a:off x="3759200" y="3943350"/>
            <a:ext cx="2641600" cy="557213"/>
          </a:xfrm>
          <a:prstGeom prst="diamond">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00" dirty="0">
                <a:solidFill>
                  <a:schemeClr val="tx1"/>
                </a:solidFill>
              </a:rPr>
              <a:t>QC CONFIRMATION</a:t>
            </a:r>
          </a:p>
        </p:txBody>
      </p:sp>
      <p:sp>
        <p:nvSpPr>
          <p:cNvPr id="75" name="Rectangle 74"/>
          <p:cNvSpPr/>
          <p:nvPr/>
        </p:nvSpPr>
        <p:spPr>
          <a:xfrm>
            <a:off x="7010400" y="3991124"/>
            <a:ext cx="1422400" cy="41143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SORTING &amp;</a:t>
            </a:r>
          </a:p>
          <a:p>
            <a:pPr algn="ctr">
              <a:defRPr/>
            </a:pPr>
            <a:r>
              <a:rPr lang="en-US" sz="900" dirty="0">
                <a:solidFill>
                  <a:schemeClr val="tx1"/>
                </a:solidFill>
              </a:rPr>
              <a:t>REWORK</a:t>
            </a:r>
          </a:p>
        </p:txBody>
      </p:sp>
      <p:cxnSp>
        <p:nvCxnSpPr>
          <p:cNvPr id="77" name="Straight Arrow Connector 76"/>
          <p:cNvCxnSpPr/>
          <p:nvPr/>
        </p:nvCxnSpPr>
        <p:spPr>
          <a:xfrm>
            <a:off x="6197600" y="4157663"/>
            <a:ext cx="812800" cy="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0800000">
            <a:off x="6197600" y="4286250"/>
            <a:ext cx="812800" cy="8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165600" y="3429000"/>
            <a:ext cx="1828800" cy="36433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SCREENING</a:t>
            </a:r>
          </a:p>
        </p:txBody>
      </p:sp>
      <p:sp>
        <p:nvSpPr>
          <p:cNvPr id="86" name="Diamond 85"/>
          <p:cNvSpPr/>
          <p:nvPr/>
        </p:nvSpPr>
        <p:spPr>
          <a:xfrm>
            <a:off x="3759200" y="2700338"/>
            <a:ext cx="2641600" cy="514350"/>
          </a:xfrm>
          <a:prstGeom prst="diamond">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QC/QA</a:t>
            </a:r>
          </a:p>
          <a:p>
            <a:pPr algn="ctr">
              <a:defRPr/>
            </a:pPr>
            <a:r>
              <a:rPr lang="en-US" sz="800" dirty="0">
                <a:solidFill>
                  <a:schemeClr val="tx1"/>
                </a:solidFill>
              </a:rPr>
              <a:t>CONFIRMATION</a:t>
            </a:r>
          </a:p>
        </p:txBody>
      </p:sp>
      <p:sp>
        <p:nvSpPr>
          <p:cNvPr id="87" name="Diamond 86"/>
          <p:cNvSpPr/>
          <p:nvPr/>
        </p:nvSpPr>
        <p:spPr>
          <a:xfrm>
            <a:off x="3962400" y="2014538"/>
            <a:ext cx="2235200" cy="514350"/>
          </a:xfrm>
          <a:prstGeom prst="diamond">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FINAL </a:t>
            </a:r>
          </a:p>
          <a:p>
            <a:pPr algn="ctr">
              <a:defRPr/>
            </a:pPr>
            <a:r>
              <a:rPr lang="en-US" sz="800" dirty="0">
                <a:solidFill>
                  <a:schemeClr val="tx1"/>
                </a:solidFill>
              </a:rPr>
              <a:t>INSPECTION</a:t>
            </a:r>
          </a:p>
        </p:txBody>
      </p:sp>
      <p:cxnSp>
        <p:nvCxnSpPr>
          <p:cNvPr id="107" name="Straight Arrow Connector 106"/>
          <p:cNvCxnSpPr/>
          <p:nvPr/>
        </p:nvCxnSpPr>
        <p:spPr>
          <a:xfrm rot="5400000" flipH="1" flipV="1">
            <a:off x="4972845" y="1906158"/>
            <a:ext cx="214313" cy="42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73" idx="0"/>
          </p:cNvCxnSpPr>
          <p:nvPr/>
        </p:nvCxnSpPr>
        <p:spPr>
          <a:xfrm flipV="1">
            <a:off x="5080000" y="3771901"/>
            <a:ext cx="2117" cy="171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flipH="1" flipV="1">
            <a:off x="4973901" y="3320785"/>
            <a:ext cx="214313" cy="2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flipH="1" flipV="1">
            <a:off x="4995334" y="2613554"/>
            <a:ext cx="171450" cy="2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3962400" y="1419622"/>
            <a:ext cx="2133600" cy="38060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PACKING</a:t>
            </a:r>
          </a:p>
          <a:p>
            <a:pPr algn="ctr">
              <a:defRPr/>
            </a:pPr>
            <a:r>
              <a:rPr lang="en-US" sz="900" dirty="0">
                <a:solidFill>
                  <a:schemeClr val="tx1"/>
                </a:solidFill>
              </a:rPr>
              <a:t>(STANDARD)</a:t>
            </a:r>
          </a:p>
        </p:txBody>
      </p:sp>
      <p:sp>
        <p:nvSpPr>
          <p:cNvPr id="48161" name="TextBox 117"/>
          <p:cNvSpPr txBox="1">
            <a:spLocks noChangeArrowheads="1"/>
          </p:cNvSpPr>
          <p:nvPr/>
        </p:nvSpPr>
        <p:spPr bwMode="auto">
          <a:xfrm>
            <a:off x="6400800" y="3957637"/>
            <a:ext cx="508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NG</a:t>
            </a:r>
          </a:p>
        </p:txBody>
      </p:sp>
      <p:sp>
        <p:nvSpPr>
          <p:cNvPr id="48162" name="TextBox 118"/>
          <p:cNvSpPr txBox="1">
            <a:spLocks noChangeArrowheads="1"/>
          </p:cNvSpPr>
          <p:nvPr/>
        </p:nvSpPr>
        <p:spPr bwMode="auto">
          <a:xfrm>
            <a:off x="6419850" y="4287144"/>
            <a:ext cx="711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OK</a:t>
            </a:r>
          </a:p>
        </p:txBody>
      </p:sp>
      <p:sp>
        <p:nvSpPr>
          <p:cNvPr id="48163" name="TextBox 119"/>
          <p:cNvSpPr txBox="1">
            <a:spLocks noChangeArrowheads="1"/>
          </p:cNvSpPr>
          <p:nvPr/>
        </p:nvSpPr>
        <p:spPr bwMode="auto">
          <a:xfrm>
            <a:off x="2844799" y="3991124"/>
            <a:ext cx="711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OK</a:t>
            </a:r>
          </a:p>
        </p:txBody>
      </p:sp>
      <p:sp>
        <p:nvSpPr>
          <p:cNvPr id="48164" name="TextBox 36"/>
          <p:cNvSpPr txBox="1">
            <a:spLocks noChangeArrowheads="1"/>
          </p:cNvSpPr>
          <p:nvPr/>
        </p:nvSpPr>
        <p:spPr bwMode="auto">
          <a:xfrm>
            <a:off x="762000" y="1612256"/>
            <a:ext cx="3513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OK</a:t>
            </a:r>
          </a:p>
        </p:txBody>
      </p:sp>
      <p:sp>
        <p:nvSpPr>
          <p:cNvPr id="48165" name="TextBox 37"/>
          <p:cNvSpPr txBox="1">
            <a:spLocks noChangeArrowheads="1"/>
          </p:cNvSpPr>
          <p:nvPr/>
        </p:nvSpPr>
        <p:spPr bwMode="auto">
          <a:xfrm>
            <a:off x="2032000" y="1621348"/>
            <a:ext cx="3577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NG</a:t>
            </a:r>
          </a:p>
        </p:txBody>
      </p:sp>
      <p:cxnSp>
        <p:nvCxnSpPr>
          <p:cNvPr id="42" name="Straight Connector 41"/>
          <p:cNvCxnSpPr>
            <a:stCxn id="87" idx="1"/>
          </p:cNvCxnSpPr>
          <p:nvPr/>
        </p:nvCxnSpPr>
        <p:spPr>
          <a:xfrm flipH="1">
            <a:off x="3251200" y="2271713"/>
            <a:ext cx="7112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543970" y="2977721"/>
            <a:ext cx="1414463" cy="4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251200" y="3686175"/>
            <a:ext cx="1016000" cy="385763"/>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169" name="TextBox 46"/>
          <p:cNvSpPr txBox="1">
            <a:spLocks noChangeArrowheads="1"/>
          </p:cNvSpPr>
          <p:nvPr/>
        </p:nvSpPr>
        <p:spPr bwMode="auto">
          <a:xfrm>
            <a:off x="3377104" y="2062960"/>
            <a:ext cx="3577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dirty="0"/>
              <a:t>NG</a:t>
            </a:r>
          </a:p>
        </p:txBody>
      </p:sp>
      <p:sp>
        <p:nvSpPr>
          <p:cNvPr id="48170" name="TextBox 47"/>
          <p:cNvSpPr txBox="1">
            <a:spLocks noChangeArrowheads="1"/>
          </p:cNvSpPr>
          <p:nvPr/>
        </p:nvSpPr>
        <p:spPr bwMode="auto">
          <a:xfrm>
            <a:off x="5080000" y="1885950"/>
            <a:ext cx="3513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900"/>
              <a:t>OK</a:t>
            </a:r>
          </a:p>
        </p:txBody>
      </p:sp>
      <p:sp>
        <p:nvSpPr>
          <p:cNvPr id="4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bg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smtClean="0">
                <a:solidFill>
                  <a:schemeClr val="bg1"/>
                </a:solidFill>
              </a:rPr>
              <a:t>QUALITY FLOW CHART</a:t>
            </a:r>
            <a:endParaRPr lang="en-US" dirty="0">
              <a:solidFill>
                <a:schemeClr val="tx1"/>
              </a:solidFill>
            </a:endParaRPr>
          </a:p>
        </p:txBody>
      </p:sp>
      <p:pic>
        <p:nvPicPr>
          <p:cNvPr id="4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91131" y="233948"/>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4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0112" y="664778"/>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62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4" y="1021499"/>
            <a:ext cx="8496944" cy="378250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MY" dirty="0"/>
          </a:p>
        </p:txBody>
      </p:sp>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altLang="en-US" dirty="0" smtClean="0">
                <a:solidFill>
                  <a:schemeClr val="bg1"/>
                </a:solidFill>
              </a:rPr>
              <a:t>SERVICES/PRODUCTS RANGE</a:t>
            </a:r>
            <a:endParaRPr lang="en-US"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7538" y="930509"/>
            <a:ext cx="6984779" cy="1894686"/>
          </a:xfrm>
          <a:prstGeom prst="rect">
            <a:avLst/>
          </a:prstGeom>
          <a:noFill/>
        </p:spPr>
        <p:txBody>
          <a:bodyPr wrap="square" rtlCol="0">
            <a:spAutoFit/>
          </a:bodyPr>
          <a:lstStyle/>
          <a:p>
            <a:pPr algn="just">
              <a:lnSpc>
                <a:spcPct val="110000"/>
              </a:lnSpc>
            </a:pPr>
            <a:r>
              <a:rPr lang="en-US" altLang="en-US" dirty="0"/>
              <a:t>Our highly skill engineers and technicians hands on to fulfill our customers satisfaction. We are committed to our business principal/motto “Excellence In Services &amp; Manufacture“ so that we will provide  better services and product quality to our customer. We can produce engineering parts for medical , power station , Oil &amp; Gas  electronics , </a:t>
            </a:r>
            <a:r>
              <a:rPr lang="en-US" altLang="en-US" dirty="0" smtClean="0"/>
              <a:t>automotive, </a:t>
            </a:r>
            <a:r>
              <a:rPr lang="en-US" altLang="en-US" dirty="0"/>
              <a:t>and etc.</a:t>
            </a:r>
          </a:p>
        </p:txBody>
      </p:sp>
      <p:pic>
        <p:nvPicPr>
          <p:cNvPr id="9" name="Picture 9" descr="Copy 1 of IMG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21" y="2813427"/>
            <a:ext cx="13716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10" descr="Copy 1 of IMG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422" y="2813427"/>
            <a:ext cx="13716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11" descr="IMG2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8032" y="2821887"/>
            <a:ext cx="13716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17" descr="P100026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42441" y="2813427"/>
            <a:ext cx="14224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4" name="Picture 13" descr="IMG2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3187" y="2821887"/>
            <a:ext cx="13716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5" name="Picture 14" descr="IMG2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538" y="3924118"/>
            <a:ext cx="13716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7" name="Picture 15" descr="IMG2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8032" y="3924118"/>
            <a:ext cx="1371600" cy="102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9" name="Picture 18" descr="P1000245.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37888" y="3924118"/>
            <a:ext cx="1371600"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 name="Picture 19" descr="IMG2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2679" y="3924118"/>
            <a:ext cx="1412162"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1" name="Picture 20" descr="IMG2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79472" y="3914593"/>
            <a:ext cx="1370214" cy="104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415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4" y="1021499"/>
            <a:ext cx="8496944" cy="378250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MY" dirty="0"/>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rPr>
              <a:t>PICTURES FROM OUR PRODUCTS</a:t>
            </a:r>
            <a:endParaRPr lang="en-US"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IMG2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152" y="1495425"/>
            <a:ext cx="144780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23" descr="IMG2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112" y="1495425"/>
            <a:ext cx="144780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24" descr="IMG2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12" y="1504950"/>
            <a:ext cx="144780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7" name="Picture 11" descr="IMG2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12" y="2720702"/>
            <a:ext cx="144780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9" name="Picture 16" descr="IMG2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8656" y="1495425"/>
            <a:ext cx="150576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 name="Picture 14" descr="IMG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7616" y="2720702"/>
            <a:ext cx="1447800"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1" name="Picture 10" descr="IMG2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3120" y="2718305"/>
            <a:ext cx="1437832" cy="108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5" name="Picture 4" descr="IMG8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8231" y="2712714"/>
            <a:ext cx="1496185" cy="106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6" name="Picture 15" descr="P51300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7320" y="1495425"/>
            <a:ext cx="1501455" cy="1088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7" name="Picture 17" descr="P51300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95001" y="2720702"/>
            <a:ext cx="1522230" cy="1069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169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a:solidFill>
                  <a:schemeClr val="bg1"/>
                </a:solidFill>
              </a:rPr>
              <a:t>LIST OF MACHINES</a:t>
            </a: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152110285"/>
              </p:ext>
            </p:extLst>
          </p:nvPr>
        </p:nvGraphicFramePr>
        <p:xfrm>
          <a:off x="1763688" y="1390823"/>
          <a:ext cx="7186881" cy="3541715"/>
        </p:xfrm>
        <a:graphic>
          <a:graphicData uri="http://schemas.openxmlformats.org/drawingml/2006/table">
            <a:tbl>
              <a:tblPr firstRow="1" bandRow="1">
                <a:tableStyleId>{5DA37D80-6434-44D0-A028-1B22A696006F}</a:tableStyleId>
              </a:tblPr>
              <a:tblGrid>
                <a:gridCol w="2395627"/>
                <a:gridCol w="3004973"/>
                <a:gridCol w="1786281"/>
              </a:tblGrid>
              <a:tr h="370840">
                <a:tc>
                  <a:txBody>
                    <a:bodyPr/>
                    <a:lstStyle/>
                    <a:p>
                      <a:pPr algn="ctr"/>
                      <a:r>
                        <a:rPr lang="en-US" b="1" i="1" dirty="0" smtClean="0"/>
                        <a:t>Maker/type</a:t>
                      </a:r>
                      <a:endParaRPr lang="en-MY" b="1" i="1" dirty="0"/>
                    </a:p>
                  </a:txBody>
                  <a:tcPr/>
                </a:tc>
                <a:tc>
                  <a:txBody>
                    <a:bodyPr/>
                    <a:lstStyle/>
                    <a:p>
                      <a:pPr algn="ctr"/>
                      <a:r>
                        <a:rPr lang="en-US" b="1" i="1" dirty="0" smtClean="0"/>
                        <a:t>Description</a:t>
                      </a:r>
                      <a:endParaRPr lang="en-MY" b="1" i="1" dirty="0"/>
                    </a:p>
                  </a:txBody>
                  <a:tcPr/>
                </a:tc>
                <a:tc>
                  <a:txBody>
                    <a:bodyPr/>
                    <a:lstStyle/>
                    <a:p>
                      <a:pPr algn="ctr"/>
                      <a:r>
                        <a:rPr lang="en-US" b="1" i="1" dirty="0" smtClean="0"/>
                        <a:t>Quantity</a:t>
                      </a:r>
                      <a:endParaRPr lang="en-MY" b="1" i="1" dirty="0"/>
                    </a:p>
                  </a:txBody>
                  <a:tcPr/>
                </a:tc>
              </a:tr>
              <a:tr h="370840">
                <a:tc>
                  <a:txBody>
                    <a:bodyPr/>
                    <a:lstStyle/>
                    <a:p>
                      <a:pPr algn="ctr"/>
                      <a:r>
                        <a:rPr lang="en-US" dirty="0" smtClean="0"/>
                        <a:t>FUKU SENKI</a:t>
                      </a:r>
                      <a:endParaRPr lang="en-MY" dirty="0"/>
                    </a:p>
                  </a:txBody>
                  <a:tcPr/>
                </a:tc>
                <a:tc>
                  <a:txBody>
                    <a:bodyPr/>
                    <a:lstStyle/>
                    <a:p>
                      <a:pPr algn="ctr"/>
                      <a:r>
                        <a:rPr lang="en-US" dirty="0" smtClean="0"/>
                        <a:t>CNC LATHE</a:t>
                      </a:r>
                      <a:r>
                        <a:rPr lang="en-US" baseline="0" dirty="0" smtClean="0"/>
                        <a:t> MACHINES</a:t>
                      </a:r>
                      <a:endParaRPr lang="en-MY" dirty="0"/>
                    </a:p>
                  </a:txBody>
                  <a:tcPr/>
                </a:tc>
                <a:tc>
                  <a:txBody>
                    <a:bodyPr/>
                    <a:lstStyle/>
                    <a:p>
                      <a:pPr algn="ctr"/>
                      <a:r>
                        <a:rPr lang="en-US" dirty="0" smtClean="0"/>
                        <a:t>1</a:t>
                      </a:r>
                      <a:endParaRPr lang="en-MY" dirty="0"/>
                    </a:p>
                  </a:txBody>
                  <a:tcPr/>
                </a:tc>
              </a:tr>
              <a:tr h="370840">
                <a:tc>
                  <a:txBody>
                    <a:bodyPr/>
                    <a:lstStyle/>
                    <a:p>
                      <a:pPr algn="ctr"/>
                      <a:r>
                        <a:rPr lang="en-US" dirty="0" smtClean="0"/>
                        <a:t>KITAMURA</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CNC LATHE</a:t>
                      </a:r>
                      <a:r>
                        <a:rPr lang="en-US" baseline="0" dirty="0" smtClean="0"/>
                        <a:t> MACHINES</a:t>
                      </a:r>
                      <a:endParaRPr lang="en-MY" dirty="0" smtClean="0"/>
                    </a:p>
                  </a:txBody>
                  <a:tcPr/>
                </a:tc>
                <a:tc>
                  <a:txBody>
                    <a:bodyPr/>
                    <a:lstStyle/>
                    <a:p>
                      <a:pPr algn="ctr"/>
                      <a:r>
                        <a:rPr lang="en-US" dirty="0" smtClean="0"/>
                        <a:t>3</a:t>
                      </a:r>
                      <a:endParaRPr lang="en-MY" dirty="0"/>
                    </a:p>
                  </a:txBody>
                  <a:tcPr/>
                </a:tc>
              </a:tr>
              <a:tr h="370840">
                <a:tc>
                  <a:txBody>
                    <a:bodyPr/>
                    <a:lstStyle/>
                    <a:p>
                      <a:pPr algn="ctr"/>
                      <a:r>
                        <a:rPr lang="en-US" dirty="0" smtClean="0"/>
                        <a:t>CINCOM CITIZEN R04</a:t>
                      </a:r>
                      <a:endParaRPr lang="en-MY" dirty="0"/>
                    </a:p>
                  </a:txBody>
                  <a:tcPr/>
                </a:tc>
                <a:tc>
                  <a:txBody>
                    <a:bodyPr/>
                    <a:lstStyle/>
                    <a:p>
                      <a:pPr algn="ctr"/>
                      <a:r>
                        <a:rPr lang="en-US" dirty="0" smtClean="0"/>
                        <a:t>CNC AUTO LATHE</a:t>
                      </a:r>
                      <a:endParaRPr lang="en-MY" dirty="0"/>
                    </a:p>
                  </a:txBody>
                  <a:tcPr/>
                </a:tc>
                <a:tc>
                  <a:txBody>
                    <a:bodyPr/>
                    <a:lstStyle/>
                    <a:p>
                      <a:pPr algn="ctr"/>
                      <a:r>
                        <a:rPr lang="en-US" dirty="0" smtClean="0"/>
                        <a:t>2</a:t>
                      </a:r>
                      <a:endParaRPr lang="en-MY" dirty="0"/>
                    </a:p>
                  </a:txBody>
                  <a:tcPr/>
                </a:tc>
              </a:tr>
              <a:tr h="370840">
                <a:tc>
                  <a:txBody>
                    <a:bodyPr/>
                    <a:lstStyle/>
                    <a:p>
                      <a:pPr algn="ctr"/>
                      <a:r>
                        <a:rPr lang="en-US" dirty="0" smtClean="0"/>
                        <a:t>CINCOM CITIZEN L10</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CNC AUTO LATHE</a:t>
                      </a:r>
                      <a:endParaRPr lang="en-MY" dirty="0" smtClean="0"/>
                    </a:p>
                  </a:txBody>
                  <a:tcPr/>
                </a:tc>
                <a:tc>
                  <a:txBody>
                    <a:bodyPr/>
                    <a:lstStyle/>
                    <a:p>
                      <a:pPr algn="ctr"/>
                      <a:r>
                        <a:rPr lang="en-US" dirty="0" smtClean="0"/>
                        <a:t>1</a:t>
                      </a:r>
                      <a:endParaRPr lang="en-MY" dirty="0"/>
                    </a:p>
                  </a:txBody>
                  <a:tcPr/>
                </a:tc>
              </a:tr>
              <a:tr h="406847">
                <a:tc>
                  <a:txBody>
                    <a:bodyPr/>
                    <a:lstStyle/>
                    <a:p>
                      <a:pPr algn="ctr"/>
                      <a:r>
                        <a:rPr lang="en-US" dirty="0" smtClean="0"/>
                        <a:t>TSUGAMI B018</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CNC AUTO LATHE</a:t>
                      </a:r>
                      <a:endParaRPr lang="en-MY" dirty="0" smtClean="0"/>
                    </a:p>
                  </a:txBody>
                  <a:tcPr/>
                </a:tc>
                <a:tc>
                  <a:txBody>
                    <a:bodyPr/>
                    <a:lstStyle/>
                    <a:p>
                      <a:pPr algn="ctr"/>
                      <a:r>
                        <a:rPr lang="en-US" dirty="0" smtClean="0"/>
                        <a:t>2</a:t>
                      </a:r>
                      <a:endParaRPr lang="en-MY" dirty="0"/>
                    </a:p>
                  </a:txBody>
                  <a:tcPr/>
                </a:tc>
              </a:tr>
              <a:tr h="370840">
                <a:tc>
                  <a:txBody>
                    <a:bodyPr/>
                    <a:lstStyle/>
                    <a:p>
                      <a:pPr algn="ctr"/>
                      <a:r>
                        <a:rPr lang="en-US" dirty="0" smtClean="0"/>
                        <a:t>TSUGAMI B020</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CNC AUTO LATHE</a:t>
                      </a:r>
                      <a:endParaRPr lang="en-MY" dirty="0" smtClean="0"/>
                    </a:p>
                  </a:txBody>
                  <a:tcPr/>
                </a:tc>
                <a:tc>
                  <a:txBody>
                    <a:bodyPr/>
                    <a:lstStyle/>
                    <a:p>
                      <a:pPr algn="ctr"/>
                      <a:r>
                        <a:rPr lang="en-US" dirty="0" smtClean="0"/>
                        <a:t>5</a:t>
                      </a:r>
                      <a:endParaRPr lang="en-MY" dirty="0"/>
                    </a:p>
                  </a:txBody>
                  <a:tcPr/>
                </a:tc>
              </a:tr>
              <a:tr h="370840">
                <a:tc>
                  <a:txBody>
                    <a:bodyPr/>
                    <a:lstStyle/>
                    <a:p>
                      <a:pPr algn="ctr"/>
                      <a:r>
                        <a:rPr lang="en-US" dirty="0" smtClean="0"/>
                        <a:t>NOMURA</a:t>
                      </a:r>
                      <a:endParaRPr lang="en-MY" dirty="0"/>
                    </a:p>
                  </a:txBody>
                  <a:tcPr/>
                </a:tc>
                <a:tc>
                  <a:txBody>
                    <a:bodyPr/>
                    <a:lstStyle/>
                    <a:p>
                      <a:pPr algn="ctr"/>
                      <a:r>
                        <a:rPr lang="en-US" dirty="0" smtClean="0"/>
                        <a:t>CAM AUTO LATHE</a:t>
                      </a:r>
                      <a:endParaRPr lang="en-MY" dirty="0"/>
                    </a:p>
                  </a:txBody>
                  <a:tcPr/>
                </a:tc>
                <a:tc>
                  <a:txBody>
                    <a:bodyPr/>
                    <a:lstStyle/>
                    <a:p>
                      <a:pPr algn="ctr"/>
                      <a:r>
                        <a:rPr lang="en-US" dirty="0" smtClean="0"/>
                        <a:t>15</a:t>
                      </a:r>
                      <a:endParaRPr lang="en-MY" dirty="0"/>
                    </a:p>
                  </a:txBody>
                  <a:tcPr/>
                </a:tc>
              </a:tr>
            </a:tbl>
          </a:graphicData>
        </a:graphic>
      </p:graphicFrame>
      <p:sp>
        <p:nvSpPr>
          <p:cNvPr id="9" name="TextBox 8"/>
          <p:cNvSpPr txBox="1"/>
          <p:nvPr/>
        </p:nvSpPr>
        <p:spPr>
          <a:xfrm>
            <a:off x="1542536" y="1021491"/>
            <a:ext cx="302433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List of Machine in </a:t>
            </a:r>
            <a:r>
              <a:rPr lang="en-US" b="1" dirty="0" err="1" smtClean="0">
                <a:latin typeface="Times New Roman" panose="02020603050405020304" pitchFamily="18" charset="0"/>
                <a:cs typeface="Times New Roman" panose="02020603050405020304" pitchFamily="18" charset="0"/>
              </a:rPr>
              <a:t>Kajang</a:t>
            </a:r>
            <a:r>
              <a:rPr lang="en-US" b="1" dirty="0" smtClean="0">
                <a:latin typeface="Times New Roman" panose="02020603050405020304" pitchFamily="18" charset="0"/>
                <a:cs typeface="Times New Roman" panose="02020603050405020304" pitchFamily="18" charset="0"/>
              </a:rPr>
              <a:t> </a:t>
            </a:r>
            <a:endParaRPr lang="en-MY"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518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a:solidFill>
                  <a:schemeClr val="bg1"/>
                </a:solidFill>
              </a:rPr>
              <a:t>LIST OF MACHINES</a:t>
            </a: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157790267"/>
              </p:ext>
            </p:extLst>
          </p:nvPr>
        </p:nvGraphicFramePr>
        <p:xfrm>
          <a:off x="1259632" y="1635646"/>
          <a:ext cx="7708622" cy="2210311"/>
        </p:xfrm>
        <a:graphic>
          <a:graphicData uri="http://schemas.openxmlformats.org/drawingml/2006/table">
            <a:tbl>
              <a:tblPr firstRow="1" bandRow="1">
                <a:tableStyleId>{5DA37D80-6434-44D0-A028-1B22A696006F}</a:tableStyleId>
              </a:tblPr>
              <a:tblGrid>
                <a:gridCol w="2664296"/>
                <a:gridCol w="3530134"/>
                <a:gridCol w="1514192"/>
              </a:tblGrid>
              <a:tr h="342531">
                <a:tc>
                  <a:txBody>
                    <a:bodyPr/>
                    <a:lstStyle/>
                    <a:p>
                      <a:pPr algn="ctr"/>
                      <a:r>
                        <a:rPr lang="en-US" b="1" i="1" dirty="0" smtClean="0"/>
                        <a:t>Maker/type</a:t>
                      </a:r>
                      <a:endParaRPr lang="en-MY" b="1" i="1" dirty="0"/>
                    </a:p>
                  </a:txBody>
                  <a:tcPr/>
                </a:tc>
                <a:tc>
                  <a:txBody>
                    <a:bodyPr/>
                    <a:lstStyle/>
                    <a:p>
                      <a:pPr algn="ctr"/>
                      <a:r>
                        <a:rPr lang="en-US" b="1" i="1" dirty="0" smtClean="0"/>
                        <a:t>Description</a:t>
                      </a:r>
                      <a:endParaRPr lang="en-MY" b="1" i="1" dirty="0"/>
                    </a:p>
                  </a:txBody>
                  <a:tcPr/>
                </a:tc>
                <a:tc>
                  <a:txBody>
                    <a:bodyPr/>
                    <a:lstStyle/>
                    <a:p>
                      <a:pPr algn="ctr"/>
                      <a:r>
                        <a:rPr lang="en-US" b="1" i="1" dirty="0" smtClean="0"/>
                        <a:t>Quantity</a:t>
                      </a:r>
                      <a:endParaRPr lang="en-MY" b="1" i="1" dirty="0"/>
                    </a:p>
                  </a:txBody>
                  <a:tcPr/>
                </a:tc>
              </a:tr>
              <a:tr h="347168">
                <a:tc>
                  <a:txBody>
                    <a:bodyPr/>
                    <a:lstStyle/>
                    <a:p>
                      <a:pPr algn="ctr"/>
                      <a:r>
                        <a:rPr lang="en-US" dirty="0" smtClean="0"/>
                        <a:t>SODICK AM3L</a:t>
                      </a:r>
                      <a:endParaRPr lang="en-MY" dirty="0"/>
                    </a:p>
                  </a:txBody>
                  <a:tcPr/>
                </a:tc>
                <a:tc>
                  <a:txBody>
                    <a:bodyPr/>
                    <a:lstStyle/>
                    <a:p>
                      <a:pPr algn="ctr"/>
                      <a:r>
                        <a:rPr lang="en-US" dirty="0" smtClean="0"/>
                        <a:t>EDM MACHINE</a:t>
                      </a:r>
                      <a:endParaRPr lang="en-MY" dirty="0"/>
                    </a:p>
                  </a:txBody>
                  <a:tcPr/>
                </a:tc>
                <a:tc>
                  <a:txBody>
                    <a:bodyPr/>
                    <a:lstStyle/>
                    <a:p>
                      <a:pPr algn="ctr"/>
                      <a:r>
                        <a:rPr lang="en-US" dirty="0" smtClean="0"/>
                        <a:t>3</a:t>
                      </a:r>
                      <a:endParaRPr lang="en-MY" dirty="0"/>
                    </a:p>
                  </a:txBody>
                  <a:tcPr/>
                </a:tc>
              </a:tr>
              <a:tr h="347168">
                <a:tc>
                  <a:txBody>
                    <a:bodyPr/>
                    <a:lstStyle/>
                    <a:p>
                      <a:pPr algn="ctr"/>
                      <a:r>
                        <a:rPr lang="en-US" dirty="0" smtClean="0"/>
                        <a:t>DMG DMU50</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DMG CNC MILING MACHINE</a:t>
                      </a:r>
                      <a:endParaRPr lang="en-MY" dirty="0" smtClean="0"/>
                    </a:p>
                  </a:txBody>
                  <a:tcPr/>
                </a:tc>
                <a:tc>
                  <a:txBody>
                    <a:bodyPr/>
                    <a:lstStyle/>
                    <a:p>
                      <a:pPr algn="ctr"/>
                      <a:r>
                        <a:rPr lang="en-US" dirty="0" smtClean="0"/>
                        <a:t>6</a:t>
                      </a:r>
                      <a:endParaRPr lang="en-MY" dirty="0"/>
                    </a:p>
                  </a:txBody>
                  <a:tcPr/>
                </a:tc>
              </a:tr>
              <a:tr h="347168">
                <a:tc>
                  <a:txBody>
                    <a:bodyPr/>
                    <a:lstStyle/>
                    <a:p>
                      <a:pPr algn="ctr"/>
                      <a:r>
                        <a:rPr lang="en-US" dirty="0" smtClean="0"/>
                        <a:t>CTX 310 GLIDEMEISTER</a:t>
                      </a:r>
                      <a:endParaRPr lang="en-MY" dirty="0"/>
                    </a:p>
                  </a:txBody>
                  <a:tcPr/>
                </a:tc>
                <a:tc>
                  <a:txBody>
                    <a:bodyPr/>
                    <a:lstStyle/>
                    <a:p>
                      <a:pPr algn="ctr"/>
                      <a:r>
                        <a:rPr lang="en-US" dirty="0" smtClean="0"/>
                        <a:t>CNC LATHE MACHINE</a:t>
                      </a:r>
                      <a:endParaRPr lang="en-MY" dirty="0"/>
                    </a:p>
                  </a:txBody>
                  <a:tcPr/>
                </a:tc>
                <a:tc>
                  <a:txBody>
                    <a:bodyPr/>
                    <a:lstStyle/>
                    <a:p>
                      <a:pPr algn="ctr"/>
                      <a:r>
                        <a:rPr lang="en-US" dirty="0" smtClean="0"/>
                        <a:t>3</a:t>
                      </a:r>
                      <a:endParaRPr lang="en-MY" dirty="0"/>
                    </a:p>
                  </a:txBody>
                  <a:tcPr/>
                </a:tc>
              </a:tr>
              <a:tr h="347168">
                <a:tc>
                  <a:txBody>
                    <a:bodyPr/>
                    <a:lstStyle/>
                    <a:p>
                      <a:pPr algn="ctr"/>
                      <a:r>
                        <a:rPr lang="en-US" dirty="0" smtClean="0"/>
                        <a:t>FUNUC</a:t>
                      </a:r>
                      <a:r>
                        <a:rPr lang="en-US" baseline="0" dirty="0" smtClean="0"/>
                        <a:t> </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WIRE CUT FUNUC MACHINE</a:t>
                      </a:r>
                      <a:endParaRPr lang="en-MY" dirty="0" smtClean="0"/>
                    </a:p>
                  </a:txBody>
                  <a:tcPr/>
                </a:tc>
                <a:tc>
                  <a:txBody>
                    <a:bodyPr/>
                    <a:lstStyle/>
                    <a:p>
                      <a:pPr algn="ctr"/>
                      <a:r>
                        <a:rPr lang="en-US" dirty="0" smtClean="0"/>
                        <a:t>3</a:t>
                      </a:r>
                      <a:endParaRPr lang="en-MY" dirty="0"/>
                    </a:p>
                  </a:txBody>
                  <a:tcPr/>
                </a:tc>
              </a:tr>
              <a:tr h="380876">
                <a:tc>
                  <a:txBody>
                    <a:bodyPr/>
                    <a:lstStyle/>
                    <a:p>
                      <a:pPr algn="ctr"/>
                      <a:r>
                        <a:rPr lang="en-US" dirty="0" smtClean="0"/>
                        <a:t>OKAMOTO</a:t>
                      </a:r>
                      <a:endParaRPr lang="en-MY" dirty="0"/>
                    </a:p>
                  </a:txBody>
                  <a:tcPr/>
                </a:tc>
                <a:tc>
                  <a:txBody>
                    <a:bodyPr/>
                    <a:lstStyle/>
                    <a:p>
                      <a:pPr marL="0" marR="0" indent="0" algn="ctr" defTabSz="914374" rtl="0" eaLnBrk="1" fontAlgn="auto" latinLnBrk="1" hangingPunct="1">
                        <a:lnSpc>
                          <a:spcPct val="100000"/>
                        </a:lnSpc>
                        <a:spcBef>
                          <a:spcPts val="0"/>
                        </a:spcBef>
                        <a:spcAft>
                          <a:spcPts val="0"/>
                        </a:spcAft>
                        <a:buClrTx/>
                        <a:buSzTx/>
                        <a:buFontTx/>
                        <a:buNone/>
                        <a:tabLst/>
                        <a:defRPr/>
                      </a:pPr>
                      <a:r>
                        <a:rPr lang="en-US" dirty="0" smtClean="0"/>
                        <a:t>SURFACE GRINDING MACHINE</a:t>
                      </a:r>
                      <a:endParaRPr lang="en-MY" dirty="0" smtClean="0"/>
                    </a:p>
                  </a:txBody>
                  <a:tcPr/>
                </a:tc>
                <a:tc>
                  <a:txBody>
                    <a:bodyPr/>
                    <a:lstStyle/>
                    <a:p>
                      <a:pPr algn="ctr"/>
                      <a:r>
                        <a:rPr lang="en-US" dirty="0" smtClean="0"/>
                        <a:t>3</a:t>
                      </a:r>
                      <a:endParaRPr lang="en-MY" dirty="0"/>
                    </a:p>
                  </a:txBody>
                  <a:tcPr/>
                </a:tc>
              </a:tr>
            </a:tbl>
          </a:graphicData>
        </a:graphic>
      </p:graphicFrame>
      <p:sp>
        <p:nvSpPr>
          <p:cNvPr id="9" name="TextBox 8"/>
          <p:cNvSpPr txBox="1"/>
          <p:nvPr/>
        </p:nvSpPr>
        <p:spPr>
          <a:xfrm>
            <a:off x="1542536" y="1021491"/>
            <a:ext cx="302433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List of Machine in Penang </a:t>
            </a:r>
            <a:endParaRPr lang="en-MY"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367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PICTURES OF MACHINE</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5"/>
          <a:stretch>
            <a:fillRect/>
          </a:stretch>
        </p:blipFill>
        <p:spPr>
          <a:xfrm>
            <a:off x="1660059" y="991009"/>
            <a:ext cx="5822257" cy="1828629"/>
          </a:xfrm>
          <a:prstGeom prst="rect">
            <a:avLst/>
          </a:prstGeom>
        </p:spPr>
      </p:pic>
      <p:pic>
        <p:nvPicPr>
          <p:cNvPr id="26" name="Picture 25"/>
          <p:cNvPicPr>
            <a:picLocks noChangeAspect="1"/>
          </p:cNvPicPr>
          <p:nvPr/>
        </p:nvPicPr>
        <p:blipFill>
          <a:blip r:embed="rId6"/>
          <a:stretch>
            <a:fillRect/>
          </a:stretch>
        </p:blipFill>
        <p:spPr>
          <a:xfrm>
            <a:off x="1660059" y="2791686"/>
            <a:ext cx="5822257" cy="1807325"/>
          </a:xfrm>
          <a:prstGeom prst="rect">
            <a:avLst/>
          </a:prstGeom>
        </p:spPr>
      </p:pic>
    </p:spTree>
    <p:extLst>
      <p:ext uri="{BB962C8B-B14F-4D97-AF65-F5344CB8AC3E}">
        <p14:creationId xmlns:p14="http://schemas.microsoft.com/office/powerpoint/2010/main" val="29925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ISSION AND VISION RED COLOUR"/>
          <p:cNvPicPr>
            <a:picLocks noGrp="1" noChangeAspect="1" noChangeArrowheads="1"/>
          </p:cNvPicPr>
          <p:nvPr>
            <p:ph idx="10"/>
          </p:nvPr>
        </p:nvPicPr>
        <p:blipFill rotWithShape="1">
          <a:blip r:embed="rId2">
            <a:extLst>
              <a:ext uri="{28A0092B-C50C-407E-A947-70E740481C1C}">
                <a14:useLocalDpi xmlns:a14="http://schemas.microsoft.com/office/drawing/2010/main" val="0"/>
              </a:ext>
            </a:extLst>
          </a:blip>
          <a:srcRect b="9455"/>
          <a:stretch/>
        </p:blipFill>
        <p:spPr bwMode="auto">
          <a:xfrm>
            <a:off x="6515302" y="3345217"/>
            <a:ext cx="2354828" cy="1530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868532" y="1261874"/>
            <a:ext cx="6912768" cy="3398117"/>
          </a:xfrm>
        </p:spPr>
        <p:txBody>
          <a:bodyPr/>
          <a:lstStyle/>
          <a:p>
            <a:r>
              <a:rPr lang="en-US" altLang="en-US" sz="2800" b="1" dirty="0">
                <a:solidFill>
                  <a:schemeClr val="tx1"/>
                </a:solidFill>
                <a:latin typeface="Arial" panose="020B0604020202020204" pitchFamily="34" charset="0"/>
                <a:cs typeface="Arial" panose="020B0604020202020204" pitchFamily="34" charset="0"/>
              </a:rPr>
              <a:t>Company Vision</a:t>
            </a:r>
          </a:p>
          <a:p>
            <a:pPr marL="342891" indent="-342891">
              <a:buFont typeface="Arial" panose="020B0604020202020204" pitchFamily="34" charset="0"/>
              <a:buChar char="•"/>
            </a:pPr>
            <a:r>
              <a:rPr lang="en-US" altLang="en-US" sz="2400" dirty="0">
                <a:solidFill>
                  <a:schemeClr val="tx1"/>
                </a:solidFill>
                <a:latin typeface="Arial" panose="020B0604020202020204" pitchFamily="34" charset="0"/>
                <a:cs typeface="Arial" panose="020B0604020202020204" pitchFamily="34" charset="0"/>
              </a:rPr>
              <a:t>Excellence in product delivering services to our customer</a:t>
            </a:r>
          </a:p>
          <a:p>
            <a:endParaRPr lang="en-US" altLang="en-US" sz="2400" u="sng"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Company  Mission</a:t>
            </a:r>
            <a:endParaRPr lang="en-MY" sz="2800" b="1" dirty="0">
              <a:solidFill>
                <a:schemeClr val="tx1"/>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Provide total solutions for customer </a:t>
            </a:r>
            <a:endParaRPr lang="en-MY"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    satisfaction</a:t>
            </a:r>
            <a:endParaRPr lang="en-MY" sz="2400" dirty="0">
              <a:solidFill>
                <a:schemeClr val="tx1"/>
              </a:solidFill>
              <a:latin typeface="Arial" panose="020B0604020202020204" pitchFamily="34" charset="0"/>
              <a:cs typeface="Arial" panose="020B0604020202020204" pitchFamily="34" charset="0"/>
            </a:endParaRPr>
          </a:p>
          <a:p>
            <a:endParaRPr lang="en-US" dirty="0"/>
          </a:p>
        </p:txBody>
      </p:sp>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dirty="0" smtClean="0">
                <a:solidFill>
                  <a:schemeClr val="bg1"/>
                </a:solidFill>
              </a:rPr>
              <a:t>MISSION &amp; VISION</a:t>
            </a:r>
            <a:endParaRPr lang="en-MY" dirty="0">
              <a:solidFill>
                <a:schemeClr val="bg1"/>
              </a:solidFill>
            </a:endParaRPr>
          </a:p>
        </p:txBody>
      </p:sp>
      <p:pic>
        <p:nvPicPr>
          <p:cNvPr id="8" name="Picture 5" descr="\\nagesh\MPM S B NAGASH\New Folder\ISO9001-GLOBAL-UKAS (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07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PICTURES OF MACHINE</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4283968" y="3289268"/>
            <a:ext cx="1949206" cy="139229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stretch>
            <a:fillRect/>
          </a:stretch>
        </p:blipFill>
        <p:spPr>
          <a:xfrm>
            <a:off x="2072834" y="3291830"/>
            <a:ext cx="1989090" cy="1389728"/>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7"/>
          <a:stretch>
            <a:fillRect/>
          </a:stretch>
        </p:blipFill>
        <p:spPr>
          <a:xfrm>
            <a:off x="2072834" y="1059582"/>
            <a:ext cx="4160340" cy="20640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2" descr="C:\Users\User\Documents\20180802_19042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703216" y="1821025"/>
            <a:ext cx="3410659" cy="1928676"/>
          </a:xfrm>
          <a:prstGeom prst="rect">
            <a:avLst/>
          </a:prstGeom>
          <a:noFill/>
          <a:ln w="28575">
            <a:solidFill>
              <a:schemeClr val="accent6">
                <a:lumMod val="60000"/>
                <a:lumOff val="40000"/>
              </a:schemeClr>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1859" y="4490693"/>
            <a:ext cx="1928677" cy="230832"/>
          </a:xfrm>
          <a:prstGeom prst="rect">
            <a:avLst/>
          </a:prstGeom>
          <a:noFill/>
          <a:ln w="19050">
            <a:solidFill>
              <a:schemeClr val="tx1"/>
            </a:solidFill>
          </a:ln>
        </p:spPr>
        <p:txBody>
          <a:bodyPr wrap="square" rtlCol="0">
            <a:spAutoFit/>
          </a:bodyPr>
          <a:lstStyle/>
          <a:p>
            <a:pPr algn="ctr"/>
            <a:r>
              <a:rPr lang="en-US" sz="900" b="1" dirty="0" smtClean="0"/>
              <a:t>Rolling Thread Machine</a:t>
            </a:r>
            <a:endParaRPr lang="en-MY" sz="900" b="1" dirty="0"/>
          </a:p>
        </p:txBody>
      </p:sp>
    </p:spTree>
    <p:extLst>
      <p:ext uri="{BB962C8B-B14F-4D97-AF65-F5344CB8AC3E}">
        <p14:creationId xmlns:p14="http://schemas.microsoft.com/office/powerpoint/2010/main" val="2295451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PICTURES OF EQUIPMENT</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619672" y="1131589"/>
            <a:ext cx="1440160" cy="15460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4"/>
          <p:cNvPicPr>
            <a:picLocks noChangeAspect="1"/>
          </p:cNvPicPr>
          <p:nvPr/>
        </p:nvPicPr>
        <p:blipFill>
          <a:blip r:embed="rId6"/>
          <a:stretch>
            <a:fillRect/>
          </a:stretch>
        </p:blipFill>
        <p:spPr>
          <a:xfrm>
            <a:off x="3212892" y="1131590"/>
            <a:ext cx="1490792" cy="15443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7"/>
          <a:stretch>
            <a:fillRect/>
          </a:stretch>
        </p:blipFill>
        <p:spPr>
          <a:xfrm>
            <a:off x="4856745" y="1131589"/>
            <a:ext cx="1443448" cy="15336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p:cNvPicPr>
            <a:picLocks noChangeAspect="1"/>
          </p:cNvPicPr>
          <p:nvPr/>
        </p:nvPicPr>
        <p:blipFill>
          <a:blip r:embed="rId8"/>
          <a:stretch>
            <a:fillRect/>
          </a:stretch>
        </p:blipFill>
        <p:spPr>
          <a:xfrm>
            <a:off x="6453254" y="1131589"/>
            <a:ext cx="1567794" cy="154434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p:cNvPicPr>
            <a:picLocks noChangeAspect="1"/>
          </p:cNvPicPr>
          <p:nvPr/>
        </p:nvPicPr>
        <p:blipFill>
          <a:blip r:embed="rId9"/>
          <a:stretch>
            <a:fillRect/>
          </a:stretch>
        </p:blipFill>
        <p:spPr>
          <a:xfrm>
            <a:off x="2267744" y="2921865"/>
            <a:ext cx="1464163" cy="1544794"/>
          </a:xfrm>
          <a:prstGeom prst="rect">
            <a:avLst/>
          </a:prstGeom>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13"/>
          <p:cNvPicPr>
            <a:picLocks noChangeAspect="1"/>
          </p:cNvPicPr>
          <p:nvPr/>
        </p:nvPicPr>
        <p:blipFill>
          <a:blip r:embed="rId10"/>
          <a:stretch>
            <a:fillRect/>
          </a:stretch>
        </p:blipFill>
        <p:spPr>
          <a:xfrm>
            <a:off x="3958288" y="2921865"/>
            <a:ext cx="1683475" cy="1570741"/>
          </a:xfrm>
          <a:prstGeom prst="rect">
            <a:avLst/>
          </a:prstGeom>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p:cNvPicPr>
            <a:picLocks noChangeAspect="1"/>
          </p:cNvPicPr>
          <p:nvPr/>
        </p:nvPicPr>
        <p:blipFill>
          <a:blip r:embed="rId11"/>
          <a:stretch>
            <a:fillRect/>
          </a:stretch>
        </p:blipFill>
        <p:spPr>
          <a:xfrm>
            <a:off x="5868144" y="2921865"/>
            <a:ext cx="1589625" cy="1543548"/>
          </a:xfrm>
          <a:prstGeom prst="rect">
            <a:avLst/>
          </a:prstGeom>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670127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a:solidFill>
                  <a:schemeClr val="bg1"/>
                </a:solidFill>
              </a:rPr>
              <a:t>LIST OF </a:t>
            </a:r>
            <a:r>
              <a:rPr lang="en-US" altLang="en-US" dirty="0" smtClean="0">
                <a:solidFill>
                  <a:schemeClr val="bg1"/>
                </a:solidFill>
              </a:rPr>
              <a:t>OTHER MACHINERIES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42536" y="1021491"/>
            <a:ext cx="302433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GRINDING MACHINE</a:t>
            </a:r>
            <a:endParaRPr lang="en-MY"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70351956"/>
              </p:ext>
            </p:extLst>
          </p:nvPr>
        </p:nvGraphicFramePr>
        <p:xfrm>
          <a:off x="1619673" y="1400248"/>
          <a:ext cx="7441501" cy="1387525"/>
        </p:xfrm>
        <a:graphic>
          <a:graphicData uri="http://schemas.openxmlformats.org/drawingml/2006/table">
            <a:tbl>
              <a:tblPr firstRow="1" bandRow="1">
                <a:tableStyleId>{21E4AEA4-8DFA-4A89-87EB-49C32662AFE0}</a:tableStyleId>
              </a:tblPr>
              <a:tblGrid>
                <a:gridCol w="2088231"/>
                <a:gridCol w="1152128"/>
                <a:gridCol w="2625560"/>
                <a:gridCol w="1575582"/>
              </a:tblGrid>
              <a:tr h="372319">
                <a:tc>
                  <a:txBody>
                    <a:bodyPr/>
                    <a:lstStyle/>
                    <a:p>
                      <a:r>
                        <a:rPr lang="en-US" sz="1400" smtClean="0">
                          <a:latin typeface="Times New Roman" panose="02020603050405020304" pitchFamily="18" charset="0"/>
                          <a:cs typeface="Times New Roman" panose="02020603050405020304" pitchFamily="18" charset="0"/>
                        </a:rPr>
                        <a:t>MACHINE NAMES</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QUANTITY</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YEAR</a:t>
                      </a:r>
                      <a:r>
                        <a:rPr lang="en-US" sz="1400" baseline="0" dirty="0" smtClean="0">
                          <a:latin typeface="Times New Roman" panose="02020603050405020304" pitchFamily="18" charset="0"/>
                          <a:cs typeface="Times New Roman" panose="02020603050405020304" pitchFamily="18" charset="0"/>
                        </a:rPr>
                        <a:t> OF MANUFACTURED</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smtClean="0">
                          <a:latin typeface="Times New Roman" panose="02020603050405020304" pitchFamily="18" charset="0"/>
                          <a:cs typeface="Times New Roman" panose="02020603050405020304" pitchFamily="18" charset="0"/>
                        </a:rPr>
                        <a:t>MADE</a:t>
                      </a:r>
                      <a:r>
                        <a:rPr lang="en-US" sz="1400" baseline="0" smtClean="0">
                          <a:latin typeface="Times New Roman" panose="02020603050405020304" pitchFamily="18" charset="0"/>
                          <a:cs typeface="Times New Roman" panose="02020603050405020304" pitchFamily="18" charset="0"/>
                        </a:rPr>
                        <a:t> IN</a:t>
                      </a:r>
                      <a:endParaRPr lang="en-MY" sz="1400" dirty="0">
                        <a:latin typeface="Times New Roman" panose="02020603050405020304" pitchFamily="18" charset="0"/>
                        <a:cs typeface="Times New Roman" panose="02020603050405020304" pitchFamily="18" charset="0"/>
                      </a:endParaRPr>
                    </a:p>
                  </a:txBody>
                  <a:tcPr/>
                </a:tc>
              </a:tr>
              <a:tr h="642887">
                <a:tc>
                  <a:txBody>
                    <a:bodyPr/>
                    <a:lstStyle/>
                    <a:p>
                      <a:pPr algn="ctr"/>
                      <a:r>
                        <a:rPr lang="en-US" sz="1400" dirty="0" smtClean="0"/>
                        <a:t>OKAMOTO</a:t>
                      </a:r>
                      <a:r>
                        <a:rPr lang="en-US" sz="1400" baseline="0" dirty="0" smtClean="0"/>
                        <a:t>-450DX</a:t>
                      </a:r>
                      <a:endParaRPr lang="en-MY" sz="1400" dirty="0"/>
                    </a:p>
                  </a:txBody>
                  <a:tcPr/>
                </a:tc>
                <a:tc>
                  <a:txBody>
                    <a:bodyPr/>
                    <a:lstStyle/>
                    <a:p>
                      <a:pPr algn="ctr"/>
                      <a:r>
                        <a:rPr lang="en-US" sz="1400" dirty="0" smtClean="0"/>
                        <a:t>2</a:t>
                      </a:r>
                      <a:endParaRPr lang="en-MY" sz="1400" dirty="0"/>
                    </a:p>
                  </a:txBody>
                  <a:tcPr/>
                </a:tc>
                <a:tc>
                  <a:txBody>
                    <a:bodyPr/>
                    <a:lstStyle/>
                    <a:p>
                      <a:pPr algn="ctr"/>
                      <a:r>
                        <a:rPr lang="en-US" sz="1400" dirty="0" smtClean="0"/>
                        <a:t>2001&amp;2001</a:t>
                      </a:r>
                      <a:endParaRPr lang="en-MY" sz="1400" dirty="0"/>
                    </a:p>
                  </a:txBody>
                  <a:tcPr/>
                </a:tc>
                <a:tc>
                  <a:txBody>
                    <a:bodyPr/>
                    <a:lstStyle/>
                    <a:p>
                      <a:pPr algn="ctr"/>
                      <a:r>
                        <a:rPr lang="en-US" sz="1400" dirty="0" smtClean="0"/>
                        <a:t>JAPAN</a:t>
                      </a:r>
                      <a:endParaRPr lang="en-MY" sz="1400" dirty="0"/>
                    </a:p>
                  </a:txBody>
                  <a:tcPr/>
                </a:tc>
              </a:tr>
              <a:tr h="372319">
                <a:tc>
                  <a:txBody>
                    <a:bodyPr/>
                    <a:lstStyle/>
                    <a:p>
                      <a:pPr algn="ctr"/>
                      <a:r>
                        <a:rPr lang="en-US" sz="1400" dirty="0" smtClean="0"/>
                        <a:t>OKAMOTO-52ST</a:t>
                      </a:r>
                      <a:endParaRPr lang="en-MY" sz="1400" dirty="0"/>
                    </a:p>
                  </a:txBody>
                  <a:tcPr/>
                </a:tc>
                <a:tc>
                  <a:txBody>
                    <a:bodyPr/>
                    <a:lstStyle/>
                    <a:p>
                      <a:pPr algn="ctr"/>
                      <a:r>
                        <a:rPr lang="en-US" sz="1400" dirty="0" smtClean="0"/>
                        <a:t>1</a:t>
                      </a:r>
                      <a:endParaRPr lang="en-MY" sz="1400" dirty="0"/>
                    </a:p>
                  </a:txBody>
                  <a:tcPr/>
                </a:tc>
                <a:tc>
                  <a:txBody>
                    <a:bodyPr/>
                    <a:lstStyle/>
                    <a:p>
                      <a:pPr algn="ctr"/>
                      <a:r>
                        <a:rPr lang="en-US" sz="1400" dirty="0" smtClean="0"/>
                        <a:t>2000</a:t>
                      </a:r>
                      <a:endParaRPr lang="en-MY" sz="1400" dirty="0"/>
                    </a:p>
                  </a:txBody>
                  <a:tcPr/>
                </a:tc>
                <a:tc>
                  <a:txBody>
                    <a:bodyPr/>
                    <a:lstStyle/>
                    <a:p>
                      <a:pPr algn="ctr"/>
                      <a:r>
                        <a:rPr lang="en-US" sz="1400" dirty="0" smtClean="0"/>
                        <a:t>JAPAN</a:t>
                      </a:r>
                      <a:endParaRPr lang="en-MY" sz="1400" dirty="0"/>
                    </a:p>
                  </a:txBody>
                  <a:tcPr/>
                </a:tc>
              </a:tr>
            </a:tbl>
          </a:graphicData>
        </a:graphic>
      </p:graphicFrame>
      <p:sp>
        <p:nvSpPr>
          <p:cNvPr id="3" name="Rectangle 2"/>
          <p:cNvSpPr/>
          <p:nvPr/>
        </p:nvSpPr>
        <p:spPr>
          <a:xfrm>
            <a:off x="1542536" y="2859782"/>
            <a:ext cx="2565767"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WIRE CUT MACHINE</a:t>
            </a:r>
            <a:endParaRPr lang="en-MY" b="1"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03616429"/>
              </p:ext>
            </p:extLst>
          </p:nvPr>
        </p:nvGraphicFramePr>
        <p:xfrm>
          <a:off x="1619672" y="3194663"/>
          <a:ext cx="7416824" cy="1393310"/>
        </p:xfrm>
        <a:graphic>
          <a:graphicData uri="http://schemas.openxmlformats.org/drawingml/2006/table">
            <a:tbl>
              <a:tblPr firstRow="1" bandRow="1">
                <a:tableStyleId>{21E4AEA4-8DFA-4A89-87EB-49C32662AFE0}</a:tableStyleId>
              </a:tblPr>
              <a:tblGrid>
                <a:gridCol w="1969810"/>
                <a:gridCol w="1198542"/>
                <a:gridCol w="1656184"/>
                <a:gridCol w="1224136"/>
                <a:gridCol w="1368152"/>
              </a:tblGrid>
              <a:tr h="696655">
                <a:tc>
                  <a:txBody>
                    <a:bodyPr/>
                    <a:lstStyle/>
                    <a:p>
                      <a:r>
                        <a:rPr lang="en-US" sz="1400" dirty="0" smtClean="0">
                          <a:latin typeface="Times New Roman" panose="02020603050405020304" pitchFamily="18" charset="0"/>
                          <a:cs typeface="Times New Roman" panose="02020603050405020304" pitchFamily="18" charset="0"/>
                        </a:rPr>
                        <a:t>MACHINE NAMES</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QUANTITY</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SIZE</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ACCURACY</a:t>
                      </a:r>
                      <a:endParaRPr lang="en-MY"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MADE IN </a:t>
                      </a:r>
                      <a:endParaRPr lang="en-MY" sz="1400" dirty="0">
                        <a:latin typeface="Times New Roman" panose="02020603050405020304" pitchFamily="18" charset="0"/>
                        <a:cs typeface="Times New Roman" panose="02020603050405020304" pitchFamily="18" charset="0"/>
                      </a:endParaRPr>
                    </a:p>
                  </a:txBody>
                  <a:tcPr/>
                </a:tc>
              </a:tr>
              <a:tr h="696655">
                <a:tc>
                  <a:txBody>
                    <a:bodyPr/>
                    <a:lstStyle/>
                    <a:p>
                      <a:pPr algn="ctr"/>
                      <a:r>
                        <a:rPr lang="en-US" sz="1400" dirty="0" smtClean="0"/>
                        <a:t>FANUC-ALPHAR-1</a:t>
                      </a:r>
                      <a:r>
                        <a:rPr lang="en-US" sz="1400" baseline="0" dirty="0" smtClean="0"/>
                        <a:t>IC</a:t>
                      </a:r>
                      <a:endParaRPr lang="en-MY" sz="1400" dirty="0"/>
                    </a:p>
                  </a:txBody>
                  <a:tcPr/>
                </a:tc>
                <a:tc>
                  <a:txBody>
                    <a:bodyPr/>
                    <a:lstStyle/>
                    <a:p>
                      <a:pPr algn="ctr"/>
                      <a:r>
                        <a:rPr lang="en-US" sz="1400" dirty="0" smtClean="0"/>
                        <a:t>1</a:t>
                      </a:r>
                      <a:endParaRPr lang="en-MY" sz="1400" dirty="0"/>
                    </a:p>
                  </a:txBody>
                  <a:tcPr/>
                </a:tc>
                <a:tc>
                  <a:txBody>
                    <a:bodyPr/>
                    <a:lstStyle/>
                    <a:p>
                      <a:pPr algn="ctr"/>
                      <a:r>
                        <a:rPr lang="en-US" sz="1400" dirty="0" smtClean="0"/>
                        <a:t>520X370X310</a:t>
                      </a:r>
                      <a:endParaRPr lang="en-MY" sz="1400" dirty="0"/>
                    </a:p>
                  </a:txBody>
                  <a:tcPr/>
                </a:tc>
                <a:tc>
                  <a:txBody>
                    <a:bodyPr/>
                    <a:lstStyle/>
                    <a:p>
                      <a:pPr algn="ctr"/>
                      <a:r>
                        <a:rPr lang="en-US" sz="1400" dirty="0" smtClean="0"/>
                        <a:t>+/- 0.003</a:t>
                      </a:r>
                      <a:endParaRPr lang="en-MY" sz="1400" dirty="0"/>
                    </a:p>
                  </a:txBody>
                  <a:tcPr/>
                </a:tc>
                <a:tc>
                  <a:txBody>
                    <a:bodyPr/>
                    <a:lstStyle/>
                    <a:p>
                      <a:pPr algn="ctr"/>
                      <a:r>
                        <a:rPr lang="en-US" sz="1400" dirty="0" smtClean="0"/>
                        <a:t>SWITZERLAND</a:t>
                      </a:r>
                      <a:endParaRPr lang="en-MY" sz="1400" dirty="0"/>
                    </a:p>
                  </a:txBody>
                  <a:tcPr/>
                </a:tc>
              </a:tr>
            </a:tbl>
          </a:graphicData>
        </a:graphic>
      </p:graphicFrame>
    </p:spTree>
    <p:extLst>
      <p:ext uri="{BB962C8B-B14F-4D97-AF65-F5344CB8AC3E}">
        <p14:creationId xmlns:p14="http://schemas.microsoft.com/office/powerpoint/2010/main" val="276990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a:solidFill>
                  <a:schemeClr val="bg1"/>
                </a:solidFill>
              </a:rPr>
              <a:t>LIST OF </a:t>
            </a:r>
            <a:r>
              <a:rPr lang="en-US" altLang="en-US" dirty="0" smtClean="0">
                <a:solidFill>
                  <a:schemeClr val="bg1"/>
                </a:solidFill>
              </a:rPr>
              <a:t>OTHER MACHINERIES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42536" y="1021491"/>
            <a:ext cx="382155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EDM MACHINE</a:t>
            </a:r>
            <a:endParaRPr lang="en-MY" b="1" dirty="0">
              <a:latin typeface="Times New Roman" panose="02020603050405020304" pitchFamily="18" charset="0"/>
              <a:cs typeface="Times New Roman" panose="02020603050405020304" pitchFamily="18" charset="0"/>
            </a:endParaRPr>
          </a:p>
        </p:txBody>
      </p:sp>
      <p:sp>
        <p:nvSpPr>
          <p:cNvPr id="3" name="Rectangle 2"/>
          <p:cNvSpPr/>
          <p:nvPr/>
        </p:nvSpPr>
        <p:spPr>
          <a:xfrm>
            <a:off x="1542536" y="2859782"/>
            <a:ext cx="2916248"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SUPER DRILL MACHINE</a:t>
            </a:r>
            <a:endParaRPr lang="en-MY" b="1"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56957956"/>
              </p:ext>
            </p:extLst>
          </p:nvPr>
        </p:nvGraphicFramePr>
        <p:xfrm>
          <a:off x="1619672" y="3229114"/>
          <a:ext cx="7056784" cy="1393310"/>
        </p:xfrm>
        <a:graphic>
          <a:graphicData uri="http://schemas.openxmlformats.org/drawingml/2006/table">
            <a:tbl>
              <a:tblPr firstRow="1" bandRow="1">
                <a:tableStyleId>{21E4AEA4-8DFA-4A89-87EB-49C32662AFE0}</a:tableStyleId>
              </a:tblPr>
              <a:tblGrid>
                <a:gridCol w="3031975"/>
                <a:gridCol w="1733986"/>
                <a:gridCol w="2290823"/>
              </a:tblGrid>
              <a:tr h="696655">
                <a:tc>
                  <a:txBody>
                    <a:bodyPr/>
                    <a:lstStyle/>
                    <a:p>
                      <a:pPr algn="ctr"/>
                      <a:r>
                        <a:rPr lang="en-US" dirty="0" smtClean="0"/>
                        <a:t>MACHINE NAMES</a:t>
                      </a:r>
                      <a:endParaRPr lang="en-MY" dirty="0"/>
                    </a:p>
                  </a:txBody>
                  <a:tcPr/>
                </a:tc>
                <a:tc>
                  <a:txBody>
                    <a:bodyPr/>
                    <a:lstStyle/>
                    <a:p>
                      <a:pPr algn="ctr"/>
                      <a:r>
                        <a:rPr lang="en-US" dirty="0" smtClean="0"/>
                        <a:t>QUANTITY</a:t>
                      </a:r>
                      <a:endParaRPr lang="en-MY" dirty="0"/>
                    </a:p>
                  </a:txBody>
                  <a:tcPr/>
                </a:tc>
                <a:tc>
                  <a:txBody>
                    <a:bodyPr/>
                    <a:lstStyle/>
                    <a:p>
                      <a:pPr algn="ctr"/>
                      <a:r>
                        <a:rPr lang="en-US" dirty="0" smtClean="0"/>
                        <a:t>MADE IN </a:t>
                      </a:r>
                      <a:endParaRPr lang="en-MY" dirty="0"/>
                    </a:p>
                  </a:txBody>
                  <a:tcPr/>
                </a:tc>
              </a:tr>
              <a:tr h="696655">
                <a:tc>
                  <a:txBody>
                    <a:bodyPr/>
                    <a:lstStyle/>
                    <a:p>
                      <a:pPr algn="ctr"/>
                      <a:r>
                        <a:rPr lang="en-US" dirty="0" smtClean="0"/>
                        <a:t>CASTEX-MD2D</a:t>
                      </a:r>
                      <a:endParaRPr lang="en-MY" dirty="0"/>
                    </a:p>
                  </a:txBody>
                  <a:tcPr/>
                </a:tc>
                <a:tc>
                  <a:txBody>
                    <a:bodyPr/>
                    <a:lstStyle/>
                    <a:p>
                      <a:pPr algn="ctr"/>
                      <a:r>
                        <a:rPr lang="en-US" dirty="0" smtClean="0"/>
                        <a:t>1</a:t>
                      </a:r>
                      <a:endParaRPr lang="en-MY" dirty="0"/>
                    </a:p>
                  </a:txBody>
                  <a:tcPr/>
                </a:tc>
                <a:tc>
                  <a:txBody>
                    <a:bodyPr/>
                    <a:lstStyle/>
                    <a:p>
                      <a:pPr algn="ctr"/>
                      <a:r>
                        <a:rPr lang="en-US" dirty="0" smtClean="0"/>
                        <a:t>TAIWAN</a:t>
                      </a:r>
                      <a:endParaRPr lang="en-MY"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48904037"/>
              </p:ext>
            </p:extLst>
          </p:nvPr>
        </p:nvGraphicFramePr>
        <p:xfrm>
          <a:off x="1631628" y="1390823"/>
          <a:ext cx="7429545" cy="1393310"/>
        </p:xfrm>
        <a:graphic>
          <a:graphicData uri="http://schemas.openxmlformats.org/drawingml/2006/table">
            <a:tbl>
              <a:tblPr firstRow="1" bandRow="1">
                <a:tableStyleId>{21E4AEA4-8DFA-4A89-87EB-49C32662AFE0}</a:tableStyleId>
              </a:tblPr>
              <a:tblGrid>
                <a:gridCol w="2348920"/>
                <a:gridCol w="1455548"/>
                <a:gridCol w="1850338"/>
                <a:gridCol w="1774739"/>
              </a:tblGrid>
              <a:tr h="696655">
                <a:tc>
                  <a:txBody>
                    <a:bodyPr/>
                    <a:lstStyle/>
                    <a:p>
                      <a:pPr algn="ctr"/>
                      <a:r>
                        <a:rPr lang="en-US" dirty="0" smtClean="0"/>
                        <a:t>MACHINE NAMES</a:t>
                      </a:r>
                      <a:endParaRPr lang="en-MY" dirty="0"/>
                    </a:p>
                  </a:txBody>
                  <a:tcPr/>
                </a:tc>
                <a:tc>
                  <a:txBody>
                    <a:bodyPr/>
                    <a:lstStyle/>
                    <a:p>
                      <a:pPr algn="ctr"/>
                      <a:r>
                        <a:rPr lang="en-US" dirty="0" smtClean="0"/>
                        <a:t>QUANTITY</a:t>
                      </a:r>
                      <a:endParaRPr lang="en-MY" dirty="0"/>
                    </a:p>
                  </a:txBody>
                  <a:tcPr/>
                </a:tc>
                <a:tc>
                  <a:txBody>
                    <a:bodyPr/>
                    <a:lstStyle/>
                    <a:p>
                      <a:pPr algn="ctr"/>
                      <a:r>
                        <a:rPr lang="en-US" dirty="0" smtClean="0"/>
                        <a:t>SIZE</a:t>
                      </a:r>
                      <a:endParaRPr lang="en-MY" dirty="0"/>
                    </a:p>
                  </a:txBody>
                  <a:tcPr/>
                </a:tc>
                <a:tc>
                  <a:txBody>
                    <a:bodyPr/>
                    <a:lstStyle/>
                    <a:p>
                      <a:pPr algn="ctr"/>
                      <a:r>
                        <a:rPr lang="en-US" dirty="0" smtClean="0"/>
                        <a:t>MADE IN </a:t>
                      </a:r>
                      <a:endParaRPr lang="en-MY" dirty="0"/>
                    </a:p>
                  </a:txBody>
                  <a:tcPr/>
                </a:tc>
              </a:tr>
              <a:tr h="696655">
                <a:tc>
                  <a:txBody>
                    <a:bodyPr/>
                    <a:lstStyle/>
                    <a:p>
                      <a:pPr algn="ctr"/>
                      <a:r>
                        <a:rPr lang="en-US" dirty="0" smtClean="0"/>
                        <a:t>FINE</a:t>
                      </a:r>
                      <a:r>
                        <a:rPr lang="en-US" baseline="0" dirty="0" smtClean="0"/>
                        <a:t> SODICK-MOLD MAKER 3</a:t>
                      </a:r>
                      <a:endParaRPr lang="en-MY" dirty="0"/>
                    </a:p>
                  </a:txBody>
                  <a:tcPr/>
                </a:tc>
                <a:tc>
                  <a:txBody>
                    <a:bodyPr/>
                    <a:lstStyle/>
                    <a:p>
                      <a:pPr algn="ctr"/>
                      <a:r>
                        <a:rPr lang="en-US" dirty="0" smtClean="0"/>
                        <a:t>1</a:t>
                      </a:r>
                      <a:endParaRPr lang="en-MY" dirty="0"/>
                    </a:p>
                  </a:txBody>
                  <a:tcPr/>
                </a:tc>
                <a:tc>
                  <a:txBody>
                    <a:bodyPr/>
                    <a:lstStyle/>
                    <a:p>
                      <a:pPr algn="ctr"/>
                      <a:r>
                        <a:rPr lang="en-US" dirty="0" smtClean="0"/>
                        <a:t>300X200X200</a:t>
                      </a:r>
                      <a:endParaRPr lang="en-MY" dirty="0"/>
                    </a:p>
                  </a:txBody>
                  <a:tcPr/>
                </a:tc>
                <a:tc>
                  <a:txBody>
                    <a:bodyPr/>
                    <a:lstStyle/>
                    <a:p>
                      <a:pPr algn="ctr"/>
                      <a:r>
                        <a:rPr lang="en-US" dirty="0" smtClean="0"/>
                        <a:t>JAPAN</a:t>
                      </a:r>
                      <a:endParaRPr lang="en-MY" dirty="0"/>
                    </a:p>
                  </a:txBody>
                  <a:tcPr/>
                </a:tc>
              </a:tr>
            </a:tbl>
          </a:graphicData>
        </a:graphic>
      </p:graphicFrame>
    </p:spTree>
    <p:extLst>
      <p:ext uri="{BB962C8B-B14F-4D97-AF65-F5344CB8AC3E}">
        <p14:creationId xmlns:p14="http://schemas.microsoft.com/office/powerpoint/2010/main" val="85073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QC EQUIPMENT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42536" y="1021491"/>
            <a:ext cx="382155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PROFILE PROJECTOR</a:t>
            </a:r>
            <a:endParaRPr lang="en-MY" b="1" dirty="0">
              <a:latin typeface="Times New Roman" panose="02020603050405020304" pitchFamily="18" charset="0"/>
              <a:cs typeface="Times New Roman" panose="02020603050405020304" pitchFamily="18" charset="0"/>
            </a:endParaRPr>
          </a:p>
        </p:txBody>
      </p:sp>
      <p:sp>
        <p:nvSpPr>
          <p:cNvPr id="3" name="Rectangle 2"/>
          <p:cNvSpPr/>
          <p:nvPr/>
        </p:nvSpPr>
        <p:spPr>
          <a:xfrm>
            <a:off x="1542536" y="2859782"/>
            <a:ext cx="3106556"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DIGITAL HEIGHT GAUGE </a:t>
            </a:r>
            <a:endParaRPr lang="en-MY" b="1"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09536053"/>
              </p:ext>
            </p:extLst>
          </p:nvPr>
        </p:nvGraphicFramePr>
        <p:xfrm>
          <a:off x="1619672" y="3245584"/>
          <a:ext cx="7056784" cy="1393310"/>
        </p:xfrm>
        <a:graphic>
          <a:graphicData uri="http://schemas.openxmlformats.org/drawingml/2006/table">
            <a:tbl>
              <a:tblPr firstRow="1" bandRow="1">
                <a:tableStyleId>{21E4AEA4-8DFA-4A89-87EB-49C32662AFE0}</a:tableStyleId>
              </a:tblPr>
              <a:tblGrid>
                <a:gridCol w="3031975"/>
                <a:gridCol w="1733986"/>
                <a:gridCol w="2290823"/>
              </a:tblGrid>
              <a:tr h="696655">
                <a:tc>
                  <a:txBody>
                    <a:bodyPr/>
                    <a:lstStyle/>
                    <a:p>
                      <a:pPr algn="ctr"/>
                      <a:r>
                        <a:rPr lang="en-US" dirty="0" smtClean="0"/>
                        <a:t>MACHINE NAMES</a:t>
                      </a:r>
                      <a:endParaRPr lang="en-MY" dirty="0"/>
                    </a:p>
                  </a:txBody>
                  <a:tcPr/>
                </a:tc>
                <a:tc>
                  <a:txBody>
                    <a:bodyPr/>
                    <a:lstStyle/>
                    <a:p>
                      <a:pPr algn="ctr"/>
                      <a:r>
                        <a:rPr lang="en-US" dirty="0" smtClean="0"/>
                        <a:t>QUANTITY</a:t>
                      </a:r>
                      <a:endParaRPr lang="en-MY" dirty="0"/>
                    </a:p>
                  </a:txBody>
                  <a:tcPr/>
                </a:tc>
                <a:tc>
                  <a:txBody>
                    <a:bodyPr/>
                    <a:lstStyle/>
                    <a:p>
                      <a:pPr algn="ctr"/>
                      <a:r>
                        <a:rPr lang="en-US" dirty="0" smtClean="0"/>
                        <a:t>MADE IN </a:t>
                      </a:r>
                      <a:endParaRPr lang="en-MY" dirty="0"/>
                    </a:p>
                  </a:txBody>
                  <a:tcPr/>
                </a:tc>
              </a:tr>
              <a:tr h="696655">
                <a:tc>
                  <a:txBody>
                    <a:bodyPr/>
                    <a:lstStyle/>
                    <a:p>
                      <a:pPr algn="ctr"/>
                      <a:r>
                        <a:rPr lang="en-US" dirty="0" smtClean="0"/>
                        <a:t>TRIMOS-V300++</a:t>
                      </a:r>
                      <a:endParaRPr lang="en-MY" dirty="0"/>
                    </a:p>
                  </a:txBody>
                  <a:tcPr/>
                </a:tc>
                <a:tc>
                  <a:txBody>
                    <a:bodyPr/>
                    <a:lstStyle/>
                    <a:p>
                      <a:pPr algn="ctr"/>
                      <a:r>
                        <a:rPr lang="en-US" dirty="0" smtClean="0"/>
                        <a:t>4</a:t>
                      </a:r>
                      <a:endParaRPr lang="en-MY" dirty="0"/>
                    </a:p>
                  </a:txBody>
                  <a:tcPr/>
                </a:tc>
                <a:tc>
                  <a:txBody>
                    <a:bodyPr/>
                    <a:lstStyle/>
                    <a:p>
                      <a:pPr algn="ctr"/>
                      <a:r>
                        <a:rPr lang="en-US" dirty="0" smtClean="0"/>
                        <a:t>SWITZERLAND</a:t>
                      </a:r>
                      <a:endParaRPr lang="en-MY"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06274819"/>
              </p:ext>
            </p:extLst>
          </p:nvPr>
        </p:nvGraphicFramePr>
        <p:xfrm>
          <a:off x="1534896" y="1390823"/>
          <a:ext cx="7285576" cy="1393310"/>
        </p:xfrm>
        <a:graphic>
          <a:graphicData uri="http://schemas.openxmlformats.org/drawingml/2006/table">
            <a:tbl>
              <a:tblPr firstRow="1" bandRow="1">
                <a:tableStyleId>{21E4AEA4-8DFA-4A89-87EB-49C32662AFE0}</a:tableStyleId>
              </a:tblPr>
              <a:tblGrid>
                <a:gridCol w="3130276"/>
                <a:gridCol w="1790204"/>
                <a:gridCol w="2365096"/>
              </a:tblGrid>
              <a:tr h="696655">
                <a:tc>
                  <a:txBody>
                    <a:bodyPr/>
                    <a:lstStyle/>
                    <a:p>
                      <a:pPr algn="ctr"/>
                      <a:r>
                        <a:rPr lang="en-US" dirty="0" smtClean="0"/>
                        <a:t>MACHINE NAMES</a:t>
                      </a:r>
                      <a:endParaRPr lang="en-MY" dirty="0"/>
                    </a:p>
                  </a:txBody>
                  <a:tcPr/>
                </a:tc>
                <a:tc>
                  <a:txBody>
                    <a:bodyPr/>
                    <a:lstStyle/>
                    <a:p>
                      <a:pPr algn="ctr"/>
                      <a:r>
                        <a:rPr lang="en-US" dirty="0" smtClean="0"/>
                        <a:t>QUANTITY</a:t>
                      </a:r>
                      <a:endParaRPr lang="en-MY" dirty="0"/>
                    </a:p>
                  </a:txBody>
                  <a:tcPr/>
                </a:tc>
                <a:tc>
                  <a:txBody>
                    <a:bodyPr/>
                    <a:lstStyle/>
                    <a:p>
                      <a:pPr algn="ctr"/>
                      <a:r>
                        <a:rPr lang="en-US" dirty="0" smtClean="0"/>
                        <a:t>MADE IN </a:t>
                      </a:r>
                      <a:endParaRPr lang="en-MY" dirty="0"/>
                    </a:p>
                  </a:txBody>
                  <a:tcPr/>
                </a:tc>
              </a:tr>
              <a:tr h="696655">
                <a:tc>
                  <a:txBody>
                    <a:bodyPr/>
                    <a:lstStyle/>
                    <a:p>
                      <a:pPr algn="ctr"/>
                      <a:r>
                        <a:rPr lang="en-US" dirty="0" smtClean="0"/>
                        <a:t>DELTRONIC-216</a:t>
                      </a:r>
                      <a:endParaRPr lang="en-MY" dirty="0"/>
                    </a:p>
                  </a:txBody>
                  <a:tcPr/>
                </a:tc>
                <a:tc>
                  <a:txBody>
                    <a:bodyPr/>
                    <a:lstStyle/>
                    <a:p>
                      <a:pPr algn="ctr"/>
                      <a:r>
                        <a:rPr lang="en-US" dirty="0" smtClean="0"/>
                        <a:t>2</a:t>
                      </a:r>
                      <a:endParaRPr lang="en-MY" dirty="0"/>
                    </a:p>
                  </a:txBody>
                  <a:tcPr/>
                </a:tc>
                <a:tc>
                  <a:txBody>
                    <a:bodyPr/>
                    <a:lstStyle/>
                    <a:p>
                      <a:pPr algn="ctr"/>
                      <a:r>
                        <a:rPr lang="en-US" dirty="0" smtClean="0"/>
                        <a:t>USA</a:t>
                      </a:r>
                      <a:r>
                        <a:rPr lang="en-US" baseline="0" dirty="0" smtClean="0"/>
                        <a:t> &amp; JAPAN</a:t>
                      </a:r>
                      <a:endParaRPr lang="en-MY" dirty="0"/>
                    </a:p>
                  </a:txBody>
                  <a:tcPr/>
                </a:tc>
              </a:tr>
            </a:tbl>
          </a:graphicData>
        </a:graphic>
      </p:graphicFrame>
    </p:spTree>
    <p:extLst>
      <p:ext uri="{BB962C8B-B14F-4D97-AF65-F5344CB8AC3E}">
        <p14:creationId xmlns:p14="http://schemas.microsoft.com/office/powerpoint/2010/main" val="500477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a:solidFill>
                  <a:schemeClr val="bg1"/>
                </a:solidFill>
              </a:rPr>
              <a:t>LIST OF </a:t>
            </a:r>
            <a:r>
              <a:rPr lang="en-US" altLang="en-US" dirty="0" smtClean="0">
                <a:solidFill>
                  <a:schemeClr val="bg1"/>
                </a:solidFill>
              </a:rPr>
              <a:t>OTHER MACHINERIES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42536" y="1021491"/>
            <a:ext cx="382155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MICROSCOPE</a:t>
            </a:r>
            <a:endParaRPr lang="en-MY" b="1" dirty="0">
              <a:latin typeface="Times New Roman" panose="02020603050405020304" pitchFamily="18" charset="0"/>
              <a:cs typeface="Times New Roman" panose="02020603050405020304" pitchFamily="18" charset="0"/>
            </a:endParaRPr>
          </a:p>
        </p:txBody>
      </p:sp>
      <p:sp>
        <p:nvSpPr>
          <p:cNvPr id="3" name="Rectangle 2"/>
          <p:cNvSpPr/>
          <p:nvPr/>
        </p:nvSpPr>
        <p:spPr>
          <a:xfrm>
            <a:off x="1542536" y="2283718"/>
            <a:ext cx="5421228" cy="369332"/>
          </a:xfrm>
          <a:prstGeom prst="rect">
            <a:avLst/>
          </a:prstGeom>
        </p:spPr>
        <p:txBody>
          <a:bodyPr wrap="none">
            <a:spAutoFit/>
          </a:bodyPr>
          <a:lstStyle/>
          <a:p>
            <a:r>
              <a:rPr lang="en-US" altLang="en-US" b="1" dirty="0">
                <a:latin typeface="Arial" panose="020B0604020202020204" pitchFamily="34" charset="0"/>
                <a:cs typeface="Arial" panose="020B0604020202020204" pitchFamily="34" charset="0"/>
              </a:rPr>
              <a:t>STANDARD NORMAL CHECKING EQUIPMENTS</a:t>
            </a:r>
            <a:endParaRPr lang="en-MY" b="1" dirty="0">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03217984"/>
              </p:ext>
            </p:extLst>
          </p:nvPr>
        </p:nvGraphicFramePr>
        <p:xfrm>
          <a:off x="1702396" y="2634372"/>
          <a:ext cx="7056784" cy="2367332"/>
        </p:xfrm>
        <a:graphic>
          <a:graphicData uri="http://schemas.openxmlformats.org/drawingml/2006/table">
            <a:tbl>
              <a:tblPr firstRow="1" bandRow="1">
                <a:tableStyleId>{21E4AEA4-8DFA-4A89-87EB-49C32662AFE0}</a:tableStyleId>
              </a:tblPr>
              <a:tblGrid>
                <a:gridCol w="3031975"/>
                <a:gridCol w="1733986"/>
                <a:gridCol w="2290823"/>
              </a:tblGrid>
              <a:tr h="378132">
                <a:tc>
                  <a:txBody>
                    <a:bodyPr/>
                    <a:lstStyle/>
                    <a:p>
                      <a:pPr algn="ctr"/>
                      <a:r>
                        <a:rPr lang="en-US" dirty="0" smtClean="0"/>
                        <a:t>MACHINE NAMES</a:t>
                      </a:r>
                      <a:endParaRPr lang="en-MY" dirty="0"/>
                    </a:p>
                  </a:txBody>
                  <a:tcPr/>
                </a:tc>
                <a:tc>
                  <a:txBody>
                    <a:bodyPr/>
                    <a:lstStyle/>
                    <a:p>
                      <a:pPr algn="ctr"/>
                      <a:r>
                        <a:rPr lang="en-US" dirty="0" smtClean="0"/>
                        <a:t>QUANTITY</a:t>
                      </a:r>
                      <a:endParaRPr lang="en-MY" dirty="0"/>
                    </a:p>
                  </a:txBody>
                  <a:tcPr/>
                </a:tc>
                <a:tc>
                  <a:txBody>
                    <a:bodyPr/>
                    <a:lstStyle/>
                    <a:p>
                      <a:pPr algn="ctr"/>
                      <a:r>
                        <a:rPr lang="en-US" dirty="0" smtClean="0"/>
                        <a:t>BRAND</a:t>
                      </a:r>
                      <a:endParaRPr lang="en-MY" dirty="0"/>
                    </a:p>
                  </a:txBody>
                  <a:tcPr/>
                </a:tc>
              </a:tr>
              <a:tr h="378132">
                <a:tc>
                  <a:txBody>
                    <a:bodyPr/>
                    <a:lstStyle/>
                    <a:p>
                      <a:pPr algn="ctr"/>
                      <a:r>
                        <a:rPr lang="en-US" dirty="0" smtClean="0"/>
                        <a:t>CALIPER</a:t>
                      </a:r>
                      <a:endParaRPr lang="en-MY" dirty="0"/>
                    </a:p>
                  </a:txBody>
                  <a:tcPr/>
                </a:tc>
                <a:tc>
                  <a:txBody>
                    <a:bodyPr/>
                    <a:lstStyle/>
                    <a:p>
                      <a:pPr algn="ctr"/>
                      <a:r>
                        <a:rPr lang="en-US" dirty="0" smtClean="0"/>
                        <a:t>6</a:t>
                      </a:r>
                      <a:endParaRPr lang="en-MY" dirty="0"/>
                    </a:p>
                  </a:txBody>
                  <a:tcPr/>
                </a:tc>
                <a:tc>
                  <a:txBody>
                    <a:bodyPr/>
                    <a:lstStyle/>
                    <a:p>
                      <a:pPr algn="ctr"/>
                      <a:r>
                        <a:rPr lang="en-US" dirty="0" smtClean="0"/>
                        <a:t>TESA</a:t>
                      </a:r>
                      <a:r>
                        <a:rPr lang="en-US" baseline="0" dirty="0" smtClean="0"/>
                        <a:t>&amp; MITUTOYO</a:t>
                      </a:r>
                      <a:endParaRPr lang="en-MY" dirty="0"/>
                    </a:p>
                  </a:txBody>
                  <a:tcPr/>
                </a:tc>
              </a:tr>
              <a:tr h="378132">
                <a:tc>
                  <a:txBody>
                    <a:bodyPr/>
                    <a:lstStyle/>
                    <a:p>
                      <a:pPr algn="ctr"/>
                      <a:r>
                        <a:rPr lang="en-US" dirty="0" smtClean="0"/>
                        <a:t>BLOCK</a:t>
                      </a:r>
                      <a:r>
                        <a:rPr lang="en-US" baseline="0" dirty="0" smtClean="0"/>
                        <a:t> GAUGE </a:t>
                      </a:r>
                      <a:endParaRPr lang="en-MY" dirty="0"/>
                    </a:p>
                  </a:txBody>
                  <a:tcPr/>
                </a:tc>
                <a:tc>
                  <a:txBody>
                    <a:bodyPr/>
                    <a:lstStyle/>
                    <a:p>
                      <a:pPr algn="ctr"/>
                      <a:r>
                        <a:rPr lang="en-US" dirty="0" smtClean="0"/>
                        <a:t>2 SETS</a:t>
                      </a:r>
                      <a:endParaRPr lang="en-MY" dirty="0"/>
                    </a:p>
                  </a:txBody>
                  <a:tcPr/>
                </a:tc>
                <a:tc>
                  <a:txBody>
                    <a:bodyPr/>
                    <a:lstStyle/>
                    <a:p>
                      <a:pPr algn="ctr"/>
                      <a:r>
                        <a:rPr lang="en-US" dirty="0" smtClean="0"/>
                        <a:t>GRADE 0</a:t>
                      </a:r>
                      <a:endParaRPr lang="en-MY" dirty="0"/>
                    </a:p>
                  </a:txBody>
                  <a:tcPr/>
                </a:tc>
              </a:tr>
              <a:tr h="378132">
                <a:tc>
                  <a:txBody>
                    <a:bodyPr/>
                    <a:lstStyle/>
                    <a:p>
                      <a:pPr algn="ctr"/>
                      <a:r>
                        <a:rPr lang="en-US" dirty="0" smtClean="0"/>
                        <a:t>DIGITAL MICROMETER</a:t>
                      </a:r>
                      <a:endParaRPr lang="en-MY" dirty="0"/>
                    </a:p>
                  </a:txBody>
                  <a:tcPr/>
                </a:tc>
                <a:tc>
                  <a:txBody>
                    <a:bodyPr/>
                    <a:lstStyle/>
                    <a:p>
                      <a:pPr algn="ctr"/>
                      <a:r>
                        <a:rPr lang="en-US" dirty="0" smtClean="0"/>
                        <a:t>10</a:t>
                      </a:r>
                      <a:endParaRPr lang="en-MY" dirty="0"/>
                    </a:p>
                  </a:txBody>
                  <a:tcPr/>
                </a:tc>
                <a:tc>
                  <a:txBody>
                    <a:bodyPr/>
                    <a:lstStyle/>
                    <a:p>
                      <a:pPr algn="ctr"/>
                      <a:r>
                        <a:rPr lang="en-US" dirty="0" smtClean="0"/>
                        <a:t>MITUTOYO</a:t>
                      </a:r>
                      <a:endParaRPr lang="en-MY" dirty="0"/>
                    </a:p>
                  </a:txBody>
                  <a:tcPr/>
                </a:tc>
              </a:tr>
              <a:tr h="378132">
                <a:tc>
                  <a:txBody>
                    <a:bodyPr/>
                    <a:lstStyle/>
                    <a:p>
                      <a:pPr algn="ctr"/>
                      <a:r>
                        <a:rPr lang="en-US" dirty="0" smtClean="0"/>
                        <a:t>DIGITAL</a:t>
                      </a:r>
                      <a:r>
                        <a:rPr lang="en-US" baseline="0" dirty="0" smtClean="0"/>
                        <a:t> GAUGE</a:t>
                      </a:r>
                      <a:endParaRPr lang="en-MY" dirty="0"/>
                    </a:p>
                  </a:txBody>
                  <a:tcPr/>
                </a:tc>
                <a:tc>
                  <a:txBody>
                    <a:bodyPr/>
                    <a:lstStyle/>
                    <a:p>
                      <a:pPr algn="ctr"/>
                      <a:r>
                        <a:rPr lang="en-US" dirty="0" smtClean="0"/>
                        <a:t>3</a:t>
                      </a:r>
                      <a:endParaRPr lang="en-MY" dirty="0"/>
                    </a:p>
                  </a:txBody>
                  <a:tcPr/>
                </a:tc>
                <a:tc>
                  <a:txBody>
                    <a:bodyPr/>
                    <a:lstStyle/>
                    <a:p>
                      <a:pPr algn="ctr"/>
                      <a:r>
                        <a:rPr lang="en-US" dirty="0" smtClean="0"/>
                        <a:t>SYLVAC</a:t>
                      </a:r>
                      <a:endParaRPr lang="en-MY" dirty="0"/>
                    </a:p>
                  </a:txBody>
                  <a:tcPr/>
                </a:tc>
              </a:tr>
              <a:tr h="476672">
                <a:tc>
                  <a:txBody>
                    <a:bodyPr/>
                    <a:lstStyle/>
                    <a:p>
                      <a:pPr algn="ctr"/>
                      <a:r>
                        <a:rPr lang="en-US" dirty="0" smtClean="0"/>
                        <a:t>DIAL</a:t>
                      </a:r>
                      <a:r>
                        <a:rPr lang="en-US" baseline="0" dirty="0" smtClean="0"/>
                        <a:t> TEST INDICATOR </a:t>
                      </a:r>
                      <a:endParaRPr lang="en-MY" dirty="0"/>
                    </a:p>
                  </a:txBody>
                  <a:tcPr/>
                </a:tc>
                <a:tc>
                  <a:txBody>
                    <a:bodyPr/>
                    <a:lstStyle/>
                    <a:p>
                      <a:pPr algn="ctr"/>
                      <a:r>
                        <a:rPr lang="en-US" dirty="0" smtClean="0"/>
                        <a:t>5</a:t>
                      </a:r>
                      <a:endParaRPr lang="en-MY" dirty="0"/>
                    </a:p>
                  </a:txBody>
                  <a:tcPr/>
                </a:tc>
                <a:tc>
                  <a:txBody>
                    <a:bodyPr/>
                    <a:lstStyle/>
                    <a:p>
                      <a:pPr algn="ctr"/>
                      <a:r>
                        <a:rPr lang="en-US" dirty="0" smtClean="0"/>
                        <a:t>TESA</a:t>
                      </a: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29117684"/>
              </p:ext>
            </p:extLst>
          </p:nvPr>
        </p:nvGraphicFramePr>
        <p:xfrm>
          <a:off x="1631629" y="1384976"/>
          <a:ext cx="7429545" cy="826734"/>
        </p:xfrm>
        <a:graphic>
          <a:graphicData uri="http://schemas.openxmlformats.org/drawingml/2006/table">
            <a:tbl>
              <a:tblPr firstRow="1" bandRow="1">
                <a:tableStyleId>{21E4AEA4-8DFA-4A89-87EB-49C32662AFE0}</a:tableStyleId>
              </a:tblPr>
              <a:tblGrid>
                <a:gridCol w="2348920"/>
                <a:gridCol w="1455547"/>
                <a:gridCol w="1850339"/>
                <a:gridCol w="1774739"/>
              </a:tblGrid>
              <a:tr h="460847">
                <a:tc>
                  <a:txBody>
                    <a:bodyPr/>
                    <a:lstStyle/>
                    <a:p>
                      <a:pPr algn="ctr"/>
                      <a:r>
                        <a:rPr lang="en-US" dirty="0" smtClean="0"/>
                        <a:t>MACHINE NAMES</a:t>
                      </a:r>
                      <a:endParaRPr lang="en-MY" dirty="0"/>
                    </a:p>
                  </a:txBody>
                  <a:tcPr/>
                </a:tc>
                <a:tc>
                  <a:txBody>
                    <a:bodyPr/>
                    <a:lstStyle/>
                    <a:p>
                      <a:pPr algn="ctr"/>
                      <a:r>
                        <a:rPr lang="en-US" dirty="0" smtClean="0"/>
                        <a:t>QUANTITY</a:t>
                      </a:r>
                      <a:endParaRPr lang="en-MY" dirty="0"/>
                    </a:p>
                  </a:txBody>
                  <a:tcPr/>
                </a:tc>
                <a:tc>
                  <a:txBody>
                    <a:bodyPr/>
                    <a:lstStyle/>
                    <a:p>
                      <a:pPr algn="ctr"/>
                      <a:r>
                        <a:rPr lang="en-US" dirty="0" smtClean="0"/>
                        <a:t>MAX ZOOM</a:t>
                      </a:r>
                      <a:endParaRPr lang="en-MY" dirty="0"/>
                    </a:p>
                  </a:txBody>
                  <a:tcPr/>
                </a:tc>
                <a:tc>
                  <a:txBody>
                    <a:bodyPr/>
                    <a:lstStyle/>
                    <a:p>
                      <a:pPr algn="ctr"/>
                      <a:r>
                        <a:rPr lang="en-US" dirty="0" smtClean="0"/>
                        <a:t>MADE IN </a:t>
                      </a:r>
                      <a:endParaRPr lang="en-MY" dirty="0"/>
                    </a:p>
                  </a:txBody>
                  <a:tcPr/>
                </a:tc>
              </a:tr>
              <a:tr h="360040">
                <a:tc>
                  <a:txBody>
                    <a:bodyPr/>
                    <a:lstStyle/>
                    <a:p>
                      <a:pPr algn="ctr"/>
                      <a:r>
                        <a:rPr lang="en-US" dirty="0" smtClean="0"/>
                        <a:t>OLYMPUS/NIKON</a:t>
                      </a:r>
                      <a:endParaRPr lang="en-MY" dirty="0"/>
                    </a:p>
                  </a:txBody>
                  <a:tcPr/>
                </a:tc>
                <a:tc>
                  <a:txBody>
                    <a:bodyPr/>
                    <a:lstStyle/>
                    <a:p>
                      <a:pPr algn="ctr"/>
                      <a:r>
                        <a:rPr lang="en-US" dirty="0" smtClean="0"/>
                        <a:t>8</a:t>
                      </a:r>
                      <a:endParaRPr lang="en-MY" dirty="0"/>
                    </a:p>
                  </a:txBody>
                  <a:tcPr/>
                </a:tc>
                <a:tc>
                  <a:txBody>
                    <a:bodyPr/>
                    <a:lstStyle/>
                    <a:p>
                      <a:pPr algn="ctr"/>
                      <a:r>
                        <a:rPr lang="en-US" dirty="0" smtClean="0"/>
                        <a:t>200x</a:t>
                      </a:r>
                      <a:endParaRPr lang="en-MY" dirty="0"/>
                    </a:p>
                  </a:txBody>
                  <a:tcPr/>
                </a:tc>
                <a:tc>
                  <a:txBody>
                    <a:bodyPr/>
                    <a:lstStyle/>
                    <a:p>
                      <a:pPr algn="ctr"/>
                      <a:r>
                        <a:rPr lang="en-US" dirty="0" smtClean="0"/>
                        <a:t>JAPAN</a:t>
                      </a:r>
                      <a:endParaRPr lang="en-MY" dirty="0"/>
                    </a:p>
                  </a:txBody>
                  <a:tcPr/>
                </a:tc>
              </a:tr>
            </a:tbl>
          </a:graphicData>
        </a:graphic>
      </p:graphicFrame>
    </p:spTree>
    <p:extLst>
      <p:ext uri="{BB962C8B-B14F-4D97-AF65-F5344CB8AC3E}">
        <p14:creationId xmlns:p14="http://schemas.microsoft.com/office/powerpoint/2010/main" val="230117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LIST OF EXPERIENCE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54561" y="1021491"/>
            <a:ext cx="6286529" cy="978729"/>
          </a:xfrm>
          <a:prstGeom prst="rect">
            <a:avLst/>
          </a:prstGeom>
        </p:spPr>
        <p:txBody>
          <a:bodyPr wrap="none">
            <a:spAutoFit/>
          </a:bodyPr>
          <a:lstStyle/>
          <a:p>
            <a:pPr marL="341313" indent="-341313">
              <a:lnSpc>
                <a:spcPct val="80000"/>
              </a:lnSpc>
            </a:pPr>
            <a:r>
              <a:rPr lang="en-US" b="1" dirty="0" smtClean="0"/>
              <a:t>MICROMECHANICS  </a:t>
            </a:r>
            <a:r>
              <a:rPr lang="en-US" b="1" dirty="0"/>
              <a:t>SDN </a:t>
            </a:r>
            <a:r>
              <a:rPr lang="en-US" b="1" dirty="0" smtClean="0"/>
              <a:t>BHD</a:t>
            </a:r>
          </a:p>
          <a:p>
            <a:pPr marL="341313" indent="-341313">
              <a:lnSpc>
                <a:spcPct val="80000"/>
              </a:lnSpc>
              <a:buFont typeface="Wingdings" panose="05000000000000000000" pitchFamily="2" charset="2"/>
              <a:buChar char="§"/>
            </a:pPr>
            <a:r>
              <a:rPr lang="en-US" dirty="0" smtClean="0"/>
              <a:t>Able to maintain/control tolerances up to 10 microns </a:t>
            </a:r>
          </a:p>
          <a:p>
            <a:pPr marL="341313" indent="-341313">
              <a:lnSpc>
                <a:spcPct val="80000"/>
              </a:lnSpc>
            </a:pPr>
            <a:endParaRPr lang="en-US" b="1" dirty="0"/>
          </a:p>
          <a:p>
            <a:pPr marL="341313" indent="-341313">
              <a:lnSpc>
                <a:spcPct val="80000"/>
              </a:lnSpc>
            </a:pPr>
            <a:endParaRPr lang="en-US" altLang="en-US" dirty="0">
              <a:latin typeface="Arial" panose="020B0604020202020204" pitchFamily="34" charset="0"/>
              <a:cs typeface="Arial" panose="020B0604020202020204" pitchFamily="34" charset="0"/>
            </a:endParaRPr>
          </a:p>
        </p:txBody>
      </p:sp>
      <p:pic>
        <p:nvPicPr>
          <p:cNvPr id="14" name="Picture 13" descr="Image result for IDEA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0961" y="3035300"/>
            <a:ext cx="2108200" cy="2108200"/>
          </a:xfrm>
          <a:prstGeom prst="rect">
            <a:avLst/>
          </a:prstGeom>
          <a:noFill/>
          <a:ln>
            <a:noFill/>
          </a:ln>
        </p:spPr>
      </p:pic>
      <p:sp>
        <p:nvSpPr>
          <p:cNvPr id="15" name="Rectangle 14"/>
          <p:cNvSpPr/>
          <p:nvPr/>
        </p:nvSpPr>
        <p:spPr>
          <a:xfrm>
            <a:off x="1658962" y="2841257"/>
            <a:ext cx="6949887" cy="757130"/>
          </a:xfrm>
          <a:prstGeom prst="rect">
            <a:avLst/>
          </a:prstGeom>
        </p:spPr>
        <p:txBody>
          <a:bodyPr wrap="square">
            <a:spAutoFit/>
          </a:bodyPr>
          <a:lstStyle/>
          <a:p>
            <a:pPr marL="341313" indent="-341313">
              <a:lnSpc>
                <a:spcPct val="80000"/>
              </a:lnSpc>
            </a:pPr>
            <a:r>
              <a:rPr lang="en-US" b="1" dirty="0" smtClean="0"/>
              <a:t>SWITCH GEAR PRODUCT</a:t>
            </a:r>
          </a:p>
          <a:p>
            <a:pPr marL="341313" indent="-341313">
              <a:lnSpc>
                <a:spcPct val="80000"/>
              </a:lnSpc>
            </a:pPr>
            <a:endParaRPr lang="en-US" b="1" dirty="0"/>
          </a:p>
          <a:p>
            <a:pPr marL="341313" indent="-341313">
              <a:lnSpc>
                <a:spcPct val="80000"/>
              </a:lnSpc>
            </a:pPr>
            <a:endParaRPr lang="en-US" altLang="en-US"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3219822"/>
            <a:ext cx="2275364" cy="1512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224" y="1486327"/>
            <a:ext cx="2304064" cy="182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463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LIST OF EXPERIENCE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20388" y="1044875"/>
            <a:ext cx="6949887" cy="757130"/>
          </a:xfrm>
          <a:prstGeom prst="rect">
            <a:avLst/>
          </a:prstGeom>
        </p:spPr>
        <p:txBody>
          <a:bodyPr wrap="square">
            <a:spAutoFit/>
          </a:bodyPr>
          <a:lstStyle/>
          <a:p>
            <a:pPr marL="341313" indent="-341313">
              <a:lnSpc>
                <a:spcPct val="80000"/>
              </a:lnSpc>
            </a:pPr>
            <a:r>
              <a:rPr lang="en-US" b="1" dirty="0" smtClean="0"/>
              <a:t>TNB REPAIR &amp; MAINTENANCE SDN BHD</a:t>
            </a:r>
          </a:p>
          <a:p>
            <a:pPr marL="341313" indent="-341313">
              <a:lnSpc>
                <a:spcPct val="80000"/>
              </a:lnSpc>
            </a:pPr>
            <a:endParaRPr lang="en-US" b="1" dirty="0"/>
          </a:p>
          <a:p>
            <a:pPr marL="341313" indent="-341313">
              <a:lnSpc>
                <a:spcPct val="80000"/>
              </a:lnSpc>
            </a:pPr>
            <a:endParaRPr lang="en-US" altLang="en-US" dirty="0">
              <a:latin typeface="Arial" panose="020B0604020202020204" pitchFamily="34" charset="0"/>
              <a:cs typeface="Arial" panose="020B0604020202020204" pitchFamily="34" charset="0"/>
            </a:endParaRPr>
          </a:p>
        </p:txBody>
      </p:sp>
      <p:pic>
        <p:nvPicPr>
          <p:cNvPr id="2051" name="Picture 3" descr="C:\Users\User\Documents\IMG-20171017-WA00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5556" y="1533328"/>
            <a:ext cx="1549441" cy="2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3" name="Picture 5" descr="C:\Users\User\Documents\IMG_20150516_1910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6446" y="2961558"/>
            <a:ext cx="2314268" cy="1303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C:\Users\User\Documents\IMG_20150525_2231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6446" y="1541839"/>
            <a:ext cx="2314268" cy="1303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C:\Users\User\Documents\IMG_20150621_14465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1541839"/>
            <a:ext cx="1534196" cy="2723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7587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0" y="-33460"/>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prstClr val="black"/>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dirty="0" smtClean="0">
                <a:solidFill>
                  <a:schemeClr val="bg1"/>
                </a:solidFill>
              </a:rPr>
              <a:t>ORGANIZATION CHART</a:t>
            </a:r>
            <a:endParaRPr lang="en-MY"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009102542"/>
              </p:ext>
            </p:extLst>
          </p:nvPr>
        </p:nvGraphicFramePr>
        <p:xfrm>
          <a:off x="1619672" y="965238"/>
          <a:ext cx="6096000" cy="3838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820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prstClr val="black"/>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dirty="0" smtClean="0">
                <a:solidFill>
                  <a:schemeClr val="bg1"/>
                </a:solidFill>
              </a:rPr>
              <a:t>ORGANIZATION CHART</a:t>
            </a:r>
            <a:endParaRPr lang="en-MY"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970121706"/>
              </p:ext>
            </p:extLst>
          </p:nvPr>
        </p:nvGraphicFramePr>
        <p:xfrm>
          <a:off x="1619672" y="965238"/>
          <a:ext cx="6096000" cy="3838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215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623" y="9514"/>
            <a:ext cx="7884368" cy="884466"/>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endParaRPr lang="en-US" dirty="0">
              <a:solidFill>
                <a:schemeClr val="tx1"/>
              </a:solidFill>
            </a:endParaRPr>
          </a:p>
        </p:txBody>
      </p:sp>
      <p:pic>
        <p:nvPicPr>
          <p:cNvPr id="7"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sp>
        <p:nvSpPr>
          <p:cNvPr id="4" name="Title 3"/>
          <p:cNvSpPr>
            <a:spLocks noGrp="1"/>
          </p:cNvSpPr>
          <p:nvPr>
            <p:ph type="title"/>
          </p:nvPr>
        </p:nvSpPr>
        <p:spPr>
          <a:xfrm>
            <a:off x="-1623" y="0"/>
            <a:ext cx="9145623" cy="884466"/>
          </a:xfrm>
        </p:spPr>
        <p:txBody>
          <a:bodyPr/>
          <a:lstStyle/>
          <a:p>
            <a:r>
              <a:rPr lang="en-US" altLang="en-US" dirty="0" smtClean="0">
                <a:solidFill>
                  <a:schemeClr val="bg1"/>
                </a:solidFill>
              </a:rPr>
              <a:t>GENERAL INFORMATION	</a:t>
            </a:r>
            <a:endParaRPr lang="en-US" altLang="en-US" dirty="0">
              <a:solidFill>
                <a:schemeClr val="bg1"/>
              </a:solidFill>
            </a:endParaRPr>
          </a:p>
        </p:txBody>
      </p:sp>
      <p:pic>
        <p:nvPicPr>
          <p:cNvPr id="8"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54561" y="1021491"/>
            <a:ext cx="1770549" cy="313932"/>
          </a:xfrm>
          <a:prstGeom prst="rect">
            <a:avLst/>
          </a:prstGeom>
        </p:spPr>
        <p:txBody>
          <a:bodyPr wrap="none">
            <a:spAutoFit/>
          </a:bodyPr>
          <a:lstStyle/>
          <a:p>
            <a:pPr marL="341313" indent="-341313">
              <a:lnSpc>
                <a:spcPct val="80000"/>
              </a:lnSpc>
            </a:pPr>
            <a:r>
              <a:rPr lang="en-US" altLang="en-US" b="1" dirty="0" smtClean="0">
                <a:latin typeface="Arial" panose="020B0604020202020204" pitchFamily="34" charset="0"/>
                <a:cs typeface="Arial" panose="020B0604020202020204" pitchFamily="34" charset="0"/>
              </a:rPr>
              <a:t>CAPABILITIES</a:t>
            </a:r>
            <a:endParaRPr lang="en-US" altLang="en-US" dirty="0">
              <a:latin typeface="Arial" panose="020B0604020202020204" pitchFamily="34" charset="0"/>
              <a:cs typeface="Arial" panose="020B0604020202020204" pitchFamily="34" charset="0"/>
            </a:endParaRPr>
          </a:p>
        </p:txBody>
      </p:sp>
      <p:sp>
        <p:nvSpPr>
          <p:cNvPr id="3" name="Rectangle 2"/>
          <p:cNvSpPr/>
          <p:nvPr/>
        </p:nvSpPr>
        <p:spPr>
          <a:xfrm>
            <a:off x="1694712" y="1282704"/>
            <a:ext cx="7197768" cy="1477328"/>
          </a:xfrm>
          <a:prstGeom prst="rect">
            <a:avLst/>
          </a:prstGeom>
        </p:spPr>
        <p:txBody>
          <a:bodyPr wrap="square">
            <a:spAutoFit/>
          </a:bodyPr>
          <a:lstStyle/>
          <a:p>
            <a:pPr marL="285750" indent="-28575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We are capable of doing micron jobs ranging from tool steel to </a:t>
            </a:r>
            <a:r>
              <a:rPr lang="en-US" altLang="en-US" dirty="0" smtClean="0">
                <a:latin typeface="Arial" panose="020B0604020202020204" pitchFamily="34" charset="0"/>
                <a:cs typeface="Arial" panose="020B0604020202020204" pitchFamily="34" charset="0"/>
              </a:rPr>
              <a:t>      tungsten </a:t>
            </a:r>
            <a:r>
              <a:rPr lang="en-US" altLang="en-US" dirty="0">
                <a:latin typeface="Arial" panose="020B0604020202020204" pitchFamily="34" charset="0"/>
                <a:cs typeface="Arial" panose="020B0604020202020204" pitchFamily="34" charset="0"/>
              </a:rPr>
              <a:t>carbide material. For semi precision parts such as </a:t>
            </a:r>
            <a:r>
              <a:rPr lang="en-US" altLang="en-US" dirty="0" smtClean="0">
                <a:latin typeface="Arial" panose="020B0604020202020204" pitchFamily="34" charset="0"/>
                <a:cs typeface="Arial" panose="020B0604020202020204" pitchFamily="34" charset="0"/>
              </a:rPr>
              <a:t>        machine </a:t>
            </a:r>
            <a:r>
              <a:rPr lang="en-US" altLang="en-US" dirty="0">
                <a:latin typeface="Arial" panose="020B0604020202020204" pitchFamily="34" charset="0"/>
                <a:cs typeface="Arial" panose="020B0604020202020204" pitchFamily="34" charset="0"/>
              </a:rPr>
              <a:t>parts or jig &amp; fixture for assembly purposes which use </a:t>
            </a:r>
            <a:r>
              <a:rPr lang="en-US" altLang="en-US" dirty="0" smtClean="0">
                <a:latin typeface="Arial" panose="020B0604020202020204" pitchFamily="34" charset="0"/>
                <a:cs typeface="Arial" panose="020B0604020202020204" pitchFamily="34" charset="0"/>
              </a:rPr>
              <a:t>   more non-metallic </a:t>
            </a:r>
            <a:r>
              <a:rPr lang="en-US" altLang="en-US" dirty="0">
                <a:latin typeface="Arial" panose="020B0604020202020204" pitchFamily="34" charset="0"/>
                <a:cs typeface="Arial" panose="020B0604020202020204" pitchFamily="34" charset="0"/>
              </a:rPr>
              <a:t>material such as </a:t>
            </a:r>
            <a:r>
              <a:rPr lang="en-US" altLang="en-US" dirty="0" smtClean="0">
                <a:latin typeface="Arial" panose="020B0604020202020204" pitchFamily="34" charset="0"/>
                <a:cs typeface="Arial" panose="020B0604020202020204" pitchFamily="34" charset="0"/>
              </a:rPr>
              <a:t>PVC,ULTEM,DELRIN,            TEFLON </a:t>
            </a:r>
            <a:r>
              <a:rPr lang="en-US" altLang="en-US" dirty="0">
                <a:latin typeface="Arial" panose="020B0604020202020204" pitchFamily="34" charset="0"/>
                <a:cs typeface="Arial" panose="020B0604020202020204" pitchFamily="34" charset="0"/>
              </a:rPr>
              <a:t>and many more</a:t>
            </a:r>
            <a:endParaRPr lang="en-MY" dirty="0"/>
          </a:p>
        </p:txBody>
      </p:sp>
      <p:sp>
        <p:nvSpPr>
          <p:cNvPr id="9" name="Rectangle 8"/>
          <p:cNvSpPr/>
          <p:nvPr/>
        </p:nvSpPr>
        <p:spPr>
          <a:xfrm>
            <a:off x="1694712" y="2760032"/>
            <a:ext cx="6117648" cy="369332"/>
          </a:xfrm>
          <a:prstGeom prst="rect">
            <a:avLst/>
          </a:prstGeom>
        </p:spPr>
        <p:txBody>
          <a:bodyPr wrap="square">
            <a:spAutoFit/>
          </a:bodyPr>
          <a:lstStyle/>
          <a:p>
            <a:pPr marL="285750" indent="-285750" algn="just">
              <a:buFont typeface="Arial" panose="020B0604020202020204" pitchFamily="34" charset="0"/>
              <a:buChar char="•"/>
            </a:pPr>
            <a:r>
              <a:rPr lang="en-US" altLang="en-US" dirty="0">
                <a:latin typeface="Arial" panose="020B0604020202020204" pitchFamily="34" charset="0"/>
                <a:cs typeface="Arial" panose="020B0604020202020204" pitchFamily="34" charset="0"/>
              </a:rPr>
              <a:t>Our current manpower at working place are 24 persons</a:t>
            </a:r>
            <a:endParaRPr lang="en-MY" dirty="0"/>
          </a:p>
        </p:txBody>
      </p:sp>
      <p:sp>
        <p:nvSpPr>
          <p:cNvPr id="11" name="Rectangle 10"/>
          <p:cNvSpPr/>
          <p:nvPr/>
        </p:nvSpPr>
        <p:spPr>
          <a:xfrm>
            <a:off x="1686981" y="3201534"/>
            <a:ext cx="1492716" cy="369332"/>
          </a:xfrm>
          <a:prstGeom prst="rect">
            <a:avLst/>
          </a:prstGeom>
        </p:spPr>
        <p:txBody>
          <a:bodyPr wrap="none">
            <a:spAutoFit/>
          </a:bodyPr>
          <a:lstStyle/>
          <a:p>
            <a:pPr marL="341313" indent="-341313"/>
            <a:r>
              <a:rPr lang="en-US" altLang="en-US" b="1" dirty="0">
                <a:latin typeface="Arial" panose="020B0604020202020204" pitchFamily="34" charset="0"/>
                <a:cs typeface="Arial" panose="020B0604020202020204" pitchFamily="34" charset="0"/>
              </a:rPr>
              <a:t>OBJECTIVE</a:t>
            </a:r>
            <a:endParaRPr lang="en-US" altLang="en-US" dirty="0">
              <a:latin typeface="Arial" panose="020B0604020202020204" pitchFamily="34" charset="0"/>
              <a:cs typeface="Arial" panose="020B0604020202020204" pitchFamily="34" charset="0"/>
            </a:endParaRPr>
          </a:p>
        </p:txBody>
      </p:sp>
      <p:sp>
        <p:nvSpPr>
          <p:cNvPr id="12" name="Rectangle 11"/>
          <p:cNvSpPr/>
          <p:nvPr/>
        </p:nvSpPr>
        <p:spPr>
          <a:xfrm>
            <a:off x="1614681" y="3466822"/>
            <a:ext cx="7357830" cy="1754326"/>
          </a:xfrm>
          <a:prstGeom prst="rect">
            <a:avLst/>
          </a:prstGeom>
        </p:spPr>
        <p:txBody>
          <a:bodyPr wrap="square">
            <a:spAutoFit/>
          </a:bodyPr>
          <a:lstStyle/>
          <a:p>
            <a:pPr marL="341313" indent="-341313" algn="just">
              <a:lnSpc>
                <a:spcPct val="15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Our objective are to ensure quality, durability and follow customer </a:t>
            </a:r>
            <a:r>
              <a:rPr lang="en-US" altLang="en-US" dirty="0" smtClean="0">
                <a:latin typeface="Arial" panose="020B0604020202020204" pitchFamily="34" charset="0"/>
                <a:cs typeface="Arial" panose="020B0604020202020204" pitchFamily="34" charset="0"/>
              </a:rPr>
              <a:t>   requirement</a:t>
            </a:r>
            <a:r>
              <a:rPr lang="en-US" altLang="en-US" dirty="0">
                <a:latin typeface="Arial" panose="020B0604020202020204" pitchFamily="34" charset="0"/>
                <a:cs typeface="Arial" panose="020B0604020202020204" pitchFamily="34" charset="0"/>
              </a:rPr>
              <a:t>. We are responding to the industries call for higher productivity with lower cost and customer satisfaction is our philosophy.</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23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 y="1"/>
            <a:ext cx="7884368" cy="884468"/>
          </a:xfr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lstStyle/>
          <a:p>
            <a:r>
              <a:rPr lang="en-US" dirty="0" smtClean="0">
                <a:solidFill>
                  <a:schemeClr val="bg1"/>
                </a:solidFill>
              </a:rPr>
              <a:t>DETAILED OBJECTIVES</a:t>
            </a:r>
            <a:r>
              <a:rPr lang="en-US" dirty="0" smtClean="0">
                <a:solidFill>
                  <a:schemeClr val="tx1"/>
                </a:solidFill>
              </a:rPr>
              <a:t>  </a:t>
            </a:r>
            <a:endParaRPr lang="en-US" dirty="0">
              <a:solidFill>
                <a:schemeClr val="tx1"/>
              </a:solidFill>
            </a:endParaRPr>
          </a:p>
        </p:txBody>
      </p:sp>
      <p:pic>
        <p:nvPicPr>
          <p:cNvPr id="7" name="Picture 11" descr="10DA8288"/>
          <p:cNvPicPr>
            <a:picLocks noGrp="1" noChangeAspect="1" noChangeArrowheads="1"/>
          </p:cNvPicPr>
          <p:nvPr>
            <p:ph idx="10"/>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a:extLst/>
        </p:spPr>
      </p:pic>
      <p:sp>
        <p:nvSpPr>
          <p:cNvPr id="6" name="Rounded Rectangle 5"/>
          <p:cNvSpPr/>
          <p:nvPr/>
        </p:nvSpPr>
        <p:spPr>
          <a:xfrm>
            <a:off x="395539" y="1419622"/>
            <a:ext cx="7344816" cy="33843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pic>
        <p:nvPicPr>
          <p:cNvPr id="1028" name="Picture 4" descr="Image result for OBJ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52" y="1203601"/>
            <a:ext cx="1008112" cy="11169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67050" y="1436363"/>
            <a:ext cx="6120681" cy="3508781"/>
          </a:xfrm>
          <a:prstGeom prst="rect">
            <a:avLst/>
          </a:prstGeom>
          <a:noFill/>
        </p:spPr>
        <p:txBody>
          <a:bodyPr wrap="square" rtlCol="0">
            <a:spAutoFit/>
          </a:bodyPr>
          <a:lstStyle/>
          <a:p>
            <a:pPr algn="just"/>
            <a:r>
              <a:rPr lang="en-US" altLang="en-US" sz="1200" b="1" dirty="0">
                <a:latin typeface="Arial" panose="020B0604020202020204" pitchFamily="34" charset="0"/>
                <a:cs typeface="Arial" panose="020B0604020202020204" pitchFamily="34" charset="0"/>
              </a:rPr>
              <a:t>Sales &amp; Marketing</a:t>
            </a:r>
            <a:endParaRPr lang="en-US" altLang="en-US" sz="1200" dirty="0">
              <a:latin typeface="Arial" panose="020B0604020202020204" pitchFamily="34" charset="0"/>
              <a:cs typeface="Arial" panose="020B0604020202020204" pitchFamily="34" charset="0"/>
            </a:endParaRP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To achieve at least 80% of the customer satisfaction survey results. </a:t>
            </a: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However, to achieve 100% </a:t>
            </a:r>
            <a:r>
              <a:rPr lang="en-US" altLang="en-US" sz="1200" dirty="0">
                <a:solidFill>
                  <a:srgbClr val="000000"/>
                </a:solidFill>
                <a:latin typeface="Arial" panose="020B0604020202020204" pitchFamily="34" charset="0"/>
                <a:cs typeface="Arial" panose="020B0604020202020204" pitchFamily="34" charset="0"/>
              </a:rPr>
              <a:t>of the customer satisfaction </a:t>
            </a:r>
            <a:r>
              <a:rPr lang="en-US" altLang="en-US" sz="1200" dirty="0">
                <a:latin typeface="Arial" panose="020B0604020202020204" pitchFamily="34" charset="0"/>
                <a:cs typeface="Arial" panose="020B0604020202020204" pitchFamily="34" charset="0"/>
              </a:rPr>
              <a:t> for power plant and oil and   gas product                               </a:t>
            </a: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To achieve less than 2 cases of customer complain per month.</a:t>
            </a:r>
            <a:endParaRPr lang="en-US" altLang="en-US" sz="1200" b="1" i="1" u="sng" dirty="0">
              <a:latin typeface="Arial" panose="020B0604020202020204" pitchFamily="34" charset="0"/>
              <a:cs typeface="Arial" panose="020B0604020202020204" pitchFamily="34" charset="0"/>
            </a:endParaRPr>
          </a:p>
          <a:p>
            <a:pPr algn="just"/>
            <a:endParaRPr lang="en-US" altLang="en-US" sz="1200" b="1" i="1" u="sng" dirty="0">
              <a:latin typeface="Arial" panose="020B0604020202020204" pitchFamily="34" charset="0"/>
              <a:cs typeface="Arial" panose="020B0604020202020204" pitchFamily="34" charset="0"/>
            </a:endParaRPr>
          </a:p>
          <a:p>
            <a:pPr algn="just"/>
            <a:r>
              <a:rPr lang="en-US" altLang="en-US" sz="1200" b="1" dirty="0">
                <a:latin typeface="Arial" panose="020B0604020202020204" pitchFamily="34" charset="0"/>
                <a:cs typeface="Arial" panose="020B0604020202020204" pitchFamily="34" charset="0"/>
              </a:rPr>
              <a:t>QA/QC</a:t>
            </a:r>
            <a:endParaRPr lang="en-US" altLang="en-US" sz="1200" dirty="0">
              <a:latin typeface="Arial" panose="020B0604020202020204" pitchFamily="34" charset="0"/>
              <a:cs typeface="Arial" panose="020B0604020202020204" pitchFamily="34" charset="0"/>
            </a:endParaRP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For critical Parts 	: To achieve less than 25% of  rejection rate.</a:t>
            </a: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For non-critical parts   	: To achieve less than 5% of rejection rate.</a:t>
            </a:r>
          </a:p>
          <a:p>
            <a:pPr marL="171444" indent="-171444" algn="just">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For power plant and oil and gas product : 0% rejection rate</a:t>
            </a:r>
            <a:endParaRPr lang="en-US" altLang="en-US" sz="1200" dirty="0">
              <a:latin typeface="Arial" panose="020B0604020202020204" pitchFamily="34" charset="0"/>
              <a:cs typeface="Arial" panose="020B0604020202020204" pitchFamily="34" charset="0"/>
            </a:endParaRPr>
          </a:p>
          <a:p>
            <a:pPr algn="just"/>
            <a:endParaRPr lang="en-US" altLang="en-US" sz="1200" b="1" i="1" u="sng" dirty="0">
              <a:latin typeface="Arial" panose="020B0604020202020204" pitchFamily="34" charset="0"/>
              <a:cs typeface="Arial" panose="020B0604020202020204" pitchFamily="34" charset="0"/>
            </a:endParaRPr>
          </a:p>
          <a:p>
            <a:pPr algn="just"/>
            <a:r>
              <a:rPr lang="en-US" altLang="en-US" sz="1200" b="1" dirty="0">
                <a:latin typeface="Arial" panose="020B0604020202020204" pitchFamily="34" charset="0"/>
                <a:cs typeface="Arial" panose="020B0604020202020204" pitchFamily="34" charset="0"/>
              </a:rPr>
              <a:t>Finance &amp; Admin</a:t>
            </a:r>
            <a:endParaRPr lang="en-US" altLang="en-US" sz="1200" dirty="0">
              <a:latin typeface="Arial" panose="020B0604020202020204" pitchFamily="34" charset="0"/>
              <a:cs typeface="Arial" panose="020B0604020202020204" pitchFamily="34" charset="0"/>
            </a:endParaRP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To achieve at least 75% of average rating for annual suppliers evaluation results.</a:t>
            </a:r>
            <a:endParaRPr lang="en-US" altLang="en-US" sz="1200" b="1" i="1" u="sng" dirty="0">
              <a:latin typeface="Arial" panose="020B0604020202020204" pitchFamily="34" charset="0"/>
              <a:cs typeface="Arial" panose="020B0604020202020204" pitchFamily="34" charset="0"/>
            </a:endParaRPr>
          </a:p>
          <a:p>
            <a:pPr algn="just"/>
            <a:endParaRPr lang="en-US" altLang="en-US" sz="1200" b="1" dirty="0">
              <a:latin typeface="Arial" panose="020B0604020202020204" pitchFamily="34" charset="0"/>
              <a:cs typeface="Arial" panose="020B0604020202020204" pitchFamily="34" charset="0"/>
            </a:endParaRPr>
          </a:p>
          <a:p>
            <a:pPr algn="just"/>
            <a:r>
              <a:rPr lang="en-US" altLang="en-US" sz="1200" b="1" dirty="0">
                <a:latin typeface="Arial" panose="020B0604020202020204" pitchFamily="34" charset="0"/>
                <a:cs typeface="Arial" panose="020B0604020202020204" pitchFamily="34" charset="0"/>
              </a:rPr>
              <a:t>Machining</a:t>
            </a:r>
            <a:endParaRPr lang="en-US" altLang="en-US" sz="1200" dirty="0">
              <a:latin typeface="Arial" panose="020B0604020202020204" pitchFamily="34" charset="0"/>
              <a:cs typeface="Arial" panose="020B0604020202020204" pitchFamily="34" charset="0"/>
            </a:endParaRP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To achieve at least 90% of machine utilization.</a:t>
            </a:r>
          </a:p>
          <a:p>
            <a:pPr marL="171444" indent="-171444" algn="just">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To achieve less than 10% of production rejection.</a:t>
            </a:r>
          </a:p>
          <a:p>
            <a:endParaRPr lang="en-MY" sz="1801" dirty="0"/>
          </a:p>
        </p:txBody>
      </p:sp>
      <p:pic>
        <p:nvPicPr>
          <p:cNvPr id="13" name="Picture 5" descr="\\nagesh\MPM S B NAGASH\New Folder\ISO9001-GLOBAL-UKAS (C).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395538" y="1131595"/>
            <a:ext cx="8507289" cy="3672409"/>
          </a:xfrm>
        </p:spPr>
        <p:txBody>
          <a:bodyPr/>
          <a:lstStyle/>
          <a:p>
            <a:pPr marL="285740" indent="-285740" algn="just">
              <a:buFont typeface="Arial" panose="020B0604020202020204" pitchFamily="34" charset="0"/>
              <a:buChar char="•"/>
            </a:pPr>
            <a:r>
              <a:rPr lang="en-US" altLang="en-US" sz="1600" dirty="0">
                <a:solidFill>
                  <a:schemeClr val="tx1"/>
                </a:solidFill>
                <a:latin typeface="Arial" panose="020B0604020202020204" pitchFamily="34" charset="0"/>
                <a:cs typeface="Arial" panose="020B0604020202020204" pitchFamily="34" charset="0"/>
              </a:rPr>
              <a:t>We are involved in technical designing and manufacturing of precision engineering    parts for power plant, automotive, electronics and dental parts. Thus, it is our             commitment to achieve customer’s satisfaction with quality products and excellent     services.</a:t>
            </a:r>
          </a:p>
          <a:p>
            <a:pPr algn="just"/>
            <a:endParaRPr lang="en-US" altLang="en-US" sz="1600" dirty="0">
              <a:solidFill>
                <a:schemeClr val="tx1"/>
              </a:solidFill>
              <a:latin typeface="Arial" panose="020B0604020202020204" pitchFamily="34" charset="0"/>
              <a:cs typeface="Arial" panose="020B0604020202020204" pitchFamily="34" charset="0"/>
            </a:endParaRPr>
          </a:p>
          <a:p>
            <a:pPr marL="285740" indent="-285740" algn="just">
              <a:buFont typeface="Arial" panose="020B0604020202020204" pitchFamily="34" charset="0"/>
              <a:buChar char="•"/>
            </a:pPr>
            <a:r>
              <a:rPr lang="en-US" altLang="en-US" sz="1600" dirty="0">
                <a:solidFill>
                  <a:schemeClr val="tx1"/>
                </a:solidFill>
                <a:latin typeface="Arial" panose="020B0604020202020204" pitchFamily="34" charset="0"/>
                <a:cs typeface="Arial" panose="020B0604020202020204" pitchFamily="34" charset="0"/>
              </a:rPr>
              <a:t>It is our commitment to comply with ISO 9001:2008 and statutory and regulatory         requirements and continually improve its effectiveness.</a:t>
            </a:r>
          </a:p>
          <a:p>
            <a:pPr algn="just"/>
            <a:endParaRPr lang="en-US" altLang="en-US" sz="1600" dirty="0">
              <a:solidFill>
                <a:schemeClr val="tx1"/>
              </a:solidFill>
              <a:latin typeface="Arial" panose="020B0604020202020204" pitchFamily="34" charset="0"/>
              <a:cs typeface="Arial" panose="020B0604020202020204" pitchFamily="34" charset="0"/>
            </a:endParaRPr>
          </a:p>
          <a:p>
            <a:pPr marL="285740" indent="-285740" algn="just">
              <a:buFont typeface="Arial" panose="020B0604020202020204" pitchFamily="34" charset="0"/>
              <a:buChar char="•"/>
            </a:pPr>
            <a:r>
              <a:rPr lang="en-US" altLang="en-US" sz="1600" dirty="0">
                <a:solidFill>
                  <a:schemeClr val="tx1"/>
                </a:solidFill>
                <a:latin typeface="Arial" panose="020B0604020202020204" pitchFamily="34" charset="0"/>
                <a:cs typeface="Arial" panose="020B0604020202020204" pitchFamily="34" charset="0"/>
              </a:rPr>
              <a:t>We shall establish quality objectives at relevant functions in the company.</a:t>
            </a:r>
          </a:p>
          <a:p>
            <a:pPr algn="just"/>
            <a:endParaRPr lang="en-US" altLang="en-US" sz="1600" dirty="0">
              <a:solidFill>
                <a:schemeClr val="tx1"/>
              </a:solidFill>
              <a:latin typeface="Arial" panose="020B0604020202020204" pitchFamily="34" charset="0"/>
              <a:cs typeface="Arial" panose="020B0604020202020204" pitchFamily="34" charset="0"/>
            </a:endParaRPr>
          </a:p>
          <a:p>
            <a:pPr marL="285740" indent="-285740" algn="just">
              <a:buFont typeface="Arial" panose="020B0604020202020204" pitchFamily="34" charset="0"/>
              <a:buChar char="•"/>
            </a:pPr>
            <a:r>
              <a:rPr lang="en-US" altLang="en-US" sz="1600" dirty="0">
                <a:solidFill>
                  <a:schemeClr val="tx1"/>
                </a:solidFill>
                <a:latin typeface="Arial" panose="020B0604020202020204" pitchFamily="34" charset="0"/>
                <a:cs typeface="Arial" panose="020B0604020202020204" pitchFamily="34" charset="0"/>
              </a:rPr>
              <a:t>The quality policy and quality objectives shall be reviewed periodically for continuing </a:t>
            </a:r>
          </a:p>
          <a:p>
            <a:pPr algn="just"/>
            <a:r>
              <a:rPr lang="en-US" altLang="en-US" sz="1600" dirty="0">
                <a:solidFill>
                  <a:schemeClr val="tx1"/>
                </a:solidFill>
                <a:latin typeface="Arial" panose="020B0604020202020204" pitchFamily="34" charset="0"/>
                <a:cs typeface="Arial" panose="020B0604020202020204" pitchFamily="34" charset="0"/>
              </a:rPr>
              <a:t>     suitability.</a:t>
            </a:r>
          </a:p>
          <a:p>
            <a:endParaRPr lang="en-MY" dirty="0"/>
          </a:p>
        </p:txBody>
      </p:sp>
      <p:sp>
        <p:nvSpPr>
          <p:cNvPr id="5" name="Title 2"/>
          <p:cNvSpPr txBox="1">
            <a:spLocks noGrp="1"/>
          </p:cNvSpPr>
          <p:nvPr>
            <p:ph type="title"/>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p>
            <a:r>
              <a:rPr lang="en-US" dirty="0" smtClean="0">
                <a:solidFill>
                  <a:schemeClr val="bg1"/>
                </a:solidFill>
              </a:rPr>
              <a:t>POLICIES</a:t>
            </a:r>
            <a:endParaRPr lang="en-MY" dirty="0">
              <a:solidFill>
                <a:schemeClr val="bg1"/>
              </a:solidFill>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27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 y="1"/>
            <a:ext cx="7884368" cy="884468"/>
          </a:xfr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lstStyle/>
          <a:p>
            <a:r>
              <a:rPr lang="en-US" dirty="0" smtClean="0">
                <a:solidFill>
                  <a:schemeClr val="bg1"/>
                </a:solidFill>
              </a:rPr>
              <a:t>COMPANY DATA</a:t>
            </a:r>
            <a:endParaRPr lang="en-US" dirty="0">
              <a:solidFill>
                <a:schemeClr val="tx1"/>
              </a:solidFill>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Content Placeholder 15"/>
          <p:cNvGraphicFramePr>
            <a:graphicFrameLocks noGrp="1"/>
          </p:cNvGraphicFramePr>
          <p:nvPr>
            <p:ph idx="10"/>
            <p:extLst>
              <p:ext uri="{D42A27DB-BD31-4B8C-83A1-F6EECF244321}">
                <p14:modId xmlns:p14="http://schemas.microsoft.com/office/powerpoint/2010/main" val="2835958827"/>
              </p:ext>
            </p:extLst>
          </p:nvPr>
        </p:nvGraphicFramePr>
        <p:xfrm>
          <a:off x="381004" y="915573"/>
          <a:ext cx="6999312" cy="4176461"/>
        </p:xfrm>
        <a:graphic>
          <a:graphicData uri="http://schemas.openxmlformats.org/drawingml/2006/table">
            <a:tbl>
              <a:tblPr firstRow="1" bandRow="1">
                <a:tableStyleId>{5DA37D80-6434-44D0-A028-1B22A696006F}</a:tableStyleId>
              </a:tblPr>
              <a:tblGrid>
                <a:gridCol w="2260023"/>
                <a:gridCol w="4739289"/>
              </a:tblGrid>
              <a:tr h="292005">
                <a:tc>
                  <a:txBody>
                    <a:bodyPr/>
                    <a:lstStyle/>
                    <a:p>
                      <a:r>
                        <a:rPr lang="en-US" sz="1100" dirty="0" smtClean="0">
                          <a:latin typeface="Arial" panose="020B0604020202020204" pitchFamily="34" charset="0"/>
                          <a:cs typeface="Arial" panose="020B0604020202020204" pitchFamily="34" charset="0"/>
                        </a:rPr>
                        <a:t>Company Name</a:t>
                      </a:r>
                      <a:endParaRPr lang="en-MY" sz="1100" dirty="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Micro Precision Machining</a:t>
                      </a:r>
                      <a:r>
                        <a:rPr lang="en-US" sz="1100" b="1" baseline="0" dirty="0" smtClean="0">
                          <a:latin typeface="Arial" panose="020B0604020202020204" pitchFamily="34" charset="0"/>
                          <a:cs typeface="Arial" panose="020B0604020202020204" pitchFamily="34" charset="0"/>
                        </a:rPr>
                        <a:t> </a:t>
                      </a:r>
                      <a:r>
                        <a:rPr lang="en-US" sz="1100" b="1" dirty="0" err="1" smtClean="0">
                          <a:latin typeface="Arial" panose="020B0604020202020204" pitchFamily="34" charset="0"/>
                          <a:cs typeface="Arial" panose="020B0604020202020204" pitchFamily="34" charset="0"/>
                        </a:rPr>
                        <a:t>Sdn</a:t>
                      </a:r>
                      <a:r>
                        <a:rPr lang="en-US" sz="1100" b="1" dirty="0" smtClean="0">
                          <a:latin typeface="Arial" panose="020B0604020202020204" pitchFamily="34" charset="0"/>
                          <a:cs typeface="Arial" panose="020B0604020202020204" pitchFamily="34" charset="0"/>
                        </a:rPr>
                        <a:t> </a:t>
                      </a:r>
                      <a:r>
                        <a:rPr lang="en-US" sz="1100" b="1" dirty="0" err="1" smtClean="0">
                          <a:latin typeface="Arial" panose="020B0604020202020204" pitchFamily="34" charset="0"/>
                          <a:cs typeface="Arial" panose="020B0604020202020204" pitchFamily="34" charset="0"/>
                        </a:rPr>
                        <a:t>Bhd</a:t>
                      </a:r>
                      <a:r>
                        <a:rPr lang="en-US" sz="1100" b="1" dirty="0" smtClean="0">
                          <a:latin typeface="Arial" panose="020B0604020202020204" pitchFamily="34" charset="0"/>
                          <a:cs typeface="Arial" panose="020B0604020202020204" pitchFamily="34" charset="0"/>
                        </a:rPr>
                        <a:t> </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Company No </a:t>
                      </a:r>
                      <a:endParaRPr lang="en-MY" sz="1100" dirty="0" smtClean="0">
                        <a:solidFill>
                          <a:schemeClr val="tx1"/>
                        </a:solidFill>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691735-V</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Establishment </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16</a:t>
                      </a:r>
                      <a:r>
                        <a:rPr lang="en-US" sz="1100" baseline="30000" dirty="0" smtClean="0">
                          <a:latin typeface="Arial" panose="020B0604020202020204" pitchFamily="34" charset="0"/>
                          <a:cs typeface="Arial" panose="020B0604020202020204" pitchFamily="34" charset="0"/>
                        </a:rPr>
                        <a:t>th</a:t>
                      </a:r>
                      <a:r>
                        <a:rPr lang="en-US" sz="1100" dirty="0" smtClean="0">
                          <a:latin typeface="Arial" panose="020B0604020202020204" pitchFamily="34" charset="0"/>
                          <a:cs typeface="Arial" panose="020B0604020202020204" pitchFamily="34" charset="0"/>
                        </a:rPr>
                        <a:t>  May 2005 </a:t>
                      </a:r>
                      <a:endParaRPr lang="en-MY" sz="1100" dirty="0" smtClean="0">
                        <a:latin typeface="Arial" panose="020B0604020202020204" pitchFamily="34" charset="0"/>
                        <a:cs typeface="Arial" panose="020B0604020202020204" pitchFamily="34" charset="0"/>
                      </a:endParaRPr>
                    </a:p>
                  </a:txBody>
                  <a:tcPr marT="45721" marB="45721"/>
                </a:tc>
              </a:tr>
              <a:tr h="700812">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Business Address </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latinLnBrk="0"/>
                      <a:r>
                        <a:rPr lang="en-US" sz="1100" dirty="0" smtClean="0">
                          <a:latin typeface="Arial" panose="020B0604020202020204" pitchFamily="34" charset="0"/>
                          <a:cs typeface="Arial" panose="020B0604020202020204" pitchFamily="34" charset="0"/>
                        </a:rPr>
                        <a:t>No.2, </a:t>
                      </a:r>
                      <a:r>
                        <a:rPr lang="en-US" sz="1100" dirty="0" err="1" smtClean="0">
                          <a:latin typeface="Arial" panose="020B0604020202020204" pitchFamily="34" charset="0"/>
                          <a:cs typeface="Arial" panose="020B0604020202020204" pitchFamily="34" charset="0"/>
                        </a:rPr>
                        <a:t>Jalan</a:t>
                      </a:r>
                      <a:r>
                        <a:rPr lang="en-US" sz="1100" dirty="0" smtClean="0">
                          <a:latin typeface="Arial" panose="020B0604020202020204" pitchFamily="34" charset="0"/>
                          <a:cs typeface="Arial" panose="020B0604020202020204" pitchFamily="34" charset="0"/>
                        </a:rPr>
                        <a:t>  Mega A,</a:t>
                      </a:r>
                      <a:endParaRPr lang="en-MY" sz="1100" dirty="0" smtClean="0">
                        <a:latin typeface="Arial" panose="020B0604020202020204" pitchFamily="34" charset="0"/>
                        <a:cs typeface="Arial" panose="020B0604020202020204" pitchFamily="34" charset="0"/>
                      </a:endParaRPr>
                    </a:p>
                    <a:p>
                      <a:pPr latinLnBrk="0"/>
                      <a:r>
                        <a:rPr lang="en-US" sz="1100" dirty="0" smtClean="0">
                          <a:latin typeface="Arial" panose="020B0604020202020204" pitchFamily="34" charset="0"/>
                          <a:cs typeface="Arial" panose="020B0604020202020204" pitchFamily="34" charset="0"/>
                        </a:rPr>
                        <a:t>Taman  </a:t>
                      </a:r>
                      <a:r>
                        <a:rPr lang="en-US" sz="1100" dirty="0" err="1" smtClean="0">
                          <a:latin typeface="Arial" panose="020B0604020202020204" pitchFamily="34" charset="0"/>
                          <a:cs typeface="Arial" panose="020B0604020202020204" pitchFamily="34" charset="0"/>
                        </a:rPr>
                        <a:t>Industri</a:t>
                      </a:r>
                      <a:r>
                        <a:rPr lang="en-US" sz="1100" dirty="0" smtClean="0">
                          <a:latin typeface="Arial" panose="020B0604020202020204" pitchFamily="34" charset="0"/>
                          <a:cs typeface="Arial" panose="020B0604020202020204" pitchFamily="34" charset="0"/>
                        </a:rPr>
                        <a:t> Mega, 43500</a:t>
                      </a:r>
                      <a:endParaRPr lang="en-MY" sz="1100" dirty="0" smtClean="0">
                        <a:latin typeface="Arial" panose="020B0604020202020204" pitchFamily="34" charset="0"/>
                        <a:cs typeface="Arial" panose="020B0604020202020204" pitchFamily="34" charset="0"/>
                      </a:endParaRPr>
                    </a:p>
                    <a:p>
                      <a:pPr latinLnBrk="0"/>
                      <a:r>
                        <a:rPr lang="en-US" sz="1100" dirty="0" err="1" smtClean="0">
                          <a:latin typeface="Arial" panose="020B0604020202020204" pitchFamily="34" charset="0"/>
                          <a:cs typeface="Arial" panose="020B0604020202020204" pitchFamily="34" charset="0"/>
                        </a:rPr>
                        <a:t>Semenyih</a:t>
                      </a:r>
                      <a:r>
                        <a:rPr lang="en-US" sz="1100" dirty="0" smtClean="0">
                          <a:latin typeface="Arial" panose="020B0604020202020204" pitchFamily="34" charset="0"/>
                          <a:cs typeface="Arial" panose="020B0604020202020204" pitchFamily="34" charset="0"/>
                        </a:rPr>
                        <a:t>, Selangor </a:t>
                      </a:r>
                      <a:r>
                        <a:rPr lang="en-US" sz="1100" dirty="0" err="1" smtClean="0">
                          <a:latin typeface="Arial" panose="020B0604020202020204" pitchFamily="34" charset="0"/>
                          <a:cs typeface="Arial" panose="020B0604020202020204" pitchFamily="34" charset="0"/>
                        </a:rPr>
                        <a:t>Darul</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Ehsan</a:t>
                      </a:r>
                      <a:r>
                        <a:rPr lang="en-US" sz="1100" dirty="0" smtClean="0">
                          <a:latin typeface="Arial" panose="020B0604020202020204" pitchFamily="34" charset="0"/>
                          <a:cs typeface="Arial" panose="020B0604020202020204" pitchFamily="34" charset="0"/>
                        </a:rPr>
                        <a:t> </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r>
                        <a:rPr lang="en-US" sz="1100" b="1" dirty="0" smtClean="0">
                          <a:latin typeface="Arial" panose="020B0604020202020204" pitchFamily="34" charset="0"/>
                          <a:cs typeface="Arial" panose="020B0604020202020204" pitchFamily="34" charset="0"/>
                        </a:rPr>
                        <a:t>Tel</a:t>
                      </a:r>
                      <a:endParaRPr lang="en-MY" sz="1100" dirty="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03-87278803</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Fax</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03-87278839</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Website</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www.mpmsb.com.my</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E-mail</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u="sng" dirty="0" smtClean="0">
                          <a:latin typeface="Arial" panose="020B0604020202020204" pitchFamily="34" charset="0"/>
                          <a:cs typeface="Arial" panose="020B0604020202020204" pitchFamily="34" charset="0"/>
                        </a:rPr>
                        <a:t>jaafar@mpmsb.com.my</a:t>
                      </a:r>
                    </a:p>
                  </a:txBody>
                  <a:tcPr marT="45721" marB="45721"/>
                </a:tc>
              </a:tr>
              <a:tr h="49640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Bank Account</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fontAlgn="t" latinLnBrk="0"/>
                      <a:r>
                        <a:rPr lang="en-US" sz="1100" dirty="0" smtClean="0">
                          <a:latin typeface="Arial" panose="020B0604020202020204" pitchFamily="34" charset="0"/>
                          <a:cs typeface="Arial" panose="020B0604020202020204" pitchFamily="34" charset="0"/>
                        </a:rPr>
                        <a:t>100810015305</a:t>
                      </a:r>
                      <a:endParaRPr lang="en-MY" sz="1100" dirty="0" smtClean="0">
                        <a:latin typeface="Arial" panose="020B0604020202020204" pitchFamily="34" charset="0"/>
                        <a:cs typeface="Arial" panose="020B0604020202020204" pitchFamily="34" charset="0"/>
                      </a:endParaRPr>
                    </a:p>
                    <a:p>
                      <a:pPr fontAlgn="t" latinLnBrk="0"/>
                      <a:r>
                        <a:rPr lang="en-US" sz="1100" dirty="0" smtClean="0">
                          <a:latin typeface="Arial" panose="020B0604020202020204" pitchFamily="34" charset="0"/>
                          <a:cs typeface="Arial" panose="020B0604020202020204" pitchFamily="34" charset="0"/>
                        </a:rPr>
                        <a:t>AFFIN BANK SERI KEMBANGAN</a:t>
                      </a:r>
                      <a:endParaRPr lang="en-MY" sz="1100" dirty="0" smtClean="0">
                        <a:latin typeface="Arial" panose="020B0604020202020204" pitchFamily="34" charset="0"/>
                        <a:cs typeface="Arial" panose="020B0604020202020204" pitchFamily="34" charset="0"/>
                      </a:endParaRPr>
                    </a:p>
                  </a:txBody>
                  <a:tcPr marT="45721" marB="45721"/>
                </a:tc>
              </a:tr>
              <a:tr h="29200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Capital</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RM 500,000.00 </a:t>
                      </a:r>
                      <a:endParaRPr lang="en-MY" sz="1100" dirty="0" smtClean="0">
                        <a:latin typeface="Arial" panose="020B0604020202020204" pitchFamily="34" charset="0"/>
                        <a:cs typeface="Arial" panose="020B0604020202020204" pitchFamily="34" charset="0"/>
                      </a:endParaRPr>
                    </a:p>
                  </a:txBody>
                  <a:tcPr marT="45721" marB="45721"/>
                </a:tc>
              </a:tr>
              <a:tr h="3496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Director</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err="1" smtClean="0">
                          <a:latin typeface="Arial" panose="020B0604020202020204" pitchFamily="34" charset="0"/>
                          <a:cs typeface="Arial" panose="020B0604020202020204" pitchFamily="34" charset="0"/>
                        </a:rPr>
                        <a:t>Ja’afar</a:t>
                      </a:r>
                      <a:r>
                        <a:rPr lang="en-US" sz="1100" dirty="0" smtClean="0">
                          <a:latin typeface="Arial" panose="020B0604020202020204" pitchFamily="34" charset="0"/>
                          <a:cs typeface="Arial" panose="020B0604020202020204" pitchFamily="34" charset="0"/>
                        </a:rPr>
                        <a:t> bin Othman</a:t>
                      </a:r>
                      <a:endParaRPr lang="en-MY" sz="1100" dirty="0" smtClean="0">
                        <a:latin typeface="Arial" panose="020B0604020202020204" pitchFamily="34" charset="0"/>
                        <a:cs typeface="Arial" panose="020B0604020202020204" pitchFamily="34" charset="0"/>
                      </a:endParaRPr>
                    </a:p>
                  </a:txBody>
                  <a:tcPr marT="45721" marB="45721"/>
                </a:tc>
              </a:tr>
              <a:tr h="29358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Employee</a:t>
                      </a:r>
                      <a:endParaRPr lang="en-MY" sz="1100" dirty="0" smtClean="0">
                        <a:latin typeface="Arial" panose="020B0604020202020204" pitchFamily="34" charset="0"/>
                        <a:cs typeface="Arial" panose="020B0604020202020204" pitchFamily="34" charset="0"/>
                      </a:endParaRPr>
                    </a:p>
                  </a:txBody>
                  <a:tcPr marT="45721" marB="45721"/>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24 persons (Year 2016)</a:t>
                      </a:r>
                      <a:endParaRPr lang="en-MY" sz="1100" dirty="0" smtClean="0">
                        <a:latin typeface="Arial" panose="020B0604020202020204" pitchFamily="34" charset="0"/>
                        <a:cs typeface="Arial" panose="020B0604020202020204" pitchFamily="34" charset="0"/>
                      </a:endParaRPr>
                    </a:p>
                  </a:txBody>
                  <a:tcPr marT="45721" marB="45721"/>
                </a:tc>
              </a:tr>
            </a:tbl>
          </a:graphicData>
        </a:graphic>
      </p:graphicFrame>
      <p:sp>
        <p:nvSpPr>
          <p:cNvPr id="13" name="AutoShape 12" descr="Image result for ABOUT US"/>
          <p:cNvSpPr>
            <a:spLocks noChangeAspect="1" noChangeArrowheads="1"/>
          </p:cNvSpPr>
          <p:nvPr/>
        </p:nvSpPr>
        <p:spPr bwMode="auto">
          <a:xfrm>
            <a:off x="155575" y="-144461"/>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MY" sz="1801"/>
          </a:p>
        </p:txBody>
      </p:sp>
      <p:sp>
        <p:nvSpPr>
          <p:cNvPr id="14" name="AutoShape 14" descr="Image result for ABOUT US"/>
          <p:cNvSpPr>
            <a:spLocks noChangeAspect="1" noChangeArrowheads="1"/>
          </p:cNvSpPr>
          <p:nvPr/>
        </p:nvSpPr>
        <p:spPr bwMode="auto">
          <a:xfrm>
            <a:off x="307975" y="7939"/>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MY" sz="1801"/>
          </a:p>
        </p:txBody>
      </p:sp>
    </p:spTree>
    <p:extLst>
      <p:ext uri="{BB962C8B-B14F-4D97-AF65-F5344CB8AC3E}">
        <p14:creationId xmlns:p14="http://schemas.microsoft.com/office/powerpoint/2010/main" val="1923187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 y="1"/>
            <a:ext cx="7884368" cy="884468"/>
          </a:xfrm>
          <a:prstGeom prst="rect">
            <a:avLst/>
          </a:prstGeom>
          <a:gradFill>
            <a:gsLst>
              <a:gs pos="22000">
                <a:schemeClr val="accent2">
                  <a:lumMod val="89000"/>
                  <a:alpha val="30000"/>
                </a:schemeClr>
              </a:gs>
              <a:gs pos="76000">
                <a:srgbClr val="B1423F">
                  <a:lumMod val="93000"/>
                </a:srgbClr>
              </a:gs>
              <a:gs pos="11500">
                <a:srgbClr val="B1423F"/>
              </a:gs>
              <a:gs pos="0">
                <a:schemeClr val="accent2">
                  <a:lumMod val="0"/>
                </a:schemeClr>
              </a:gs>
            </a:gsLst>
            <a:lin ang="14400000" scaled="0"/>
          </a:gradFill>
          <a:ln>
            <a:solidFill>
              <a:schemeClr val="accent1"/>
            </a:solidFill>
          </a:ln>
          <a:effectLst/>
          <a:scene3d>
            <a:camera prst="orthographicFront"/>
            <a:lightRig rig="threePt" dir="t"/>
          </a:scene3d>
          <a:sp3d/>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dirty="0">
                <a:solidFill>
                  <a:schemeClr val="bg1"/>
                </a:solidFill>
              </a:rPr>
              <a:t>COMPANY BUSINESS</a:t>
            </a:r>
            <a:endParaRPr lang="en-US" dirty="0">
              <a:solidFill>
                <a:schemeClr val="tx1"/>
              </a:solidFill>
            </a:endParaRPr>
          </a:p>
        </p:txBody>
      </p:sp>
      <p:pic>
        <p:nvPicPr>
          <p:cNvPr id="6" name="Picture 11" descr="10DA8288"/>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2645" r="642" b="22041"/>
          <a:stretch/>
        </p:blipFill>
        <p:spPr bwMode="auto">
          <a:xfrm>
            <a:off x="7308307" y="361786"/>
            <a:ext cx="1752869" cy="430830"/>
          </a:xfrm>
          <a:prstGeom prst="roundRect">
            <a:avLst>
              <a:gd name="adj" fmla="val 8594"/>
            </a:avLst>
          </a:prstGeom>
          <a:solidFill>
            <a:srgbClr val="FFFFFF">
              <a:shade val="85000"/>
            </a:srgbClr>
          </a:solidFill>
          <a:ln>
            <a:noFill/>
          </a:ln>
          <a:effectLst>
            <a:glow>
              <a:schemeClr val="accent1"/>
            </a:glow>
            <a:reflection blurRad="12700" stA="38000" endPos="28000" dist="5000" dir="5400000" sy="-100000" algn="bl" rotWithShape="0"/>
            <a:softEdge rad="0"/>
          </a:effectLst>
        </p:spPr>
      </p:pic>
      <p:pic>
        <p:nvPicPr>
          <p:cNvPr id="7" name="Picture 5" descr="\\nagesh\MPM S B NAGASH\New Folder\ISO9001-GLOBAL-UKAS (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7186" y="714851"/>
            <a:ext cx="603988" cy="30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3102524" y="1297557"/>
            <a:ext cx="2448272" cy="1872208"/>
          </a:xfrm>
          <a:prstGeom prst="ellipse">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b="1">
              <a:ln w="22225">
                <a:solidFill>
                  <a:schemeClr val="accent2"/>
                </a:solidFill>
                <a:prstDash val="solid"/>
              </a:ln>
              <a:solidFill>
                <a:schemeClr val="accent2">
                  <a:lumMod val="40000"/>
                  <a:lumOff val="60000"/>
                </a:schemeClr>
              </a:solidFill>
            </a:endParaRPr>
          </a:p>
        </p:txBody>
      </p:sp>
      <p:sp>
        <p:nvSpPr>
          <p:cNvPr id="11" name="Right Arrow 10"/>
          <p:cNvSpPr/>
          <p:nvPr/>
        </p:nvSpPr>
        <p:spPr>
          <a:xfrm rot="5247565">
            <a:off x="4143277" y="3469035"/>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12" name="Right Arrow 11"/>
          <p:cNvSpPr/>
          <p:nvPr/>
        </p:nvSpPr>
        <p:spPr>
          <a:xfrm rot="1882520">
            <a:off x="5594188" y="2951195"/>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13" name="Right Arrow 12"/>
          <p:cNvSpPr/>
          <p:nvPr/>
        </p:nvSpPr>
        <p:spPr>
          <a:xfrm rot="8235078">
            <a:off x="2587469" y="2951195"/>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14" name="Right Arrow 13"/>
          <p:cNvSpPr/>
          <p:nvPr/>
        </p:nvSpPr>
        <p:spPr>
          <a:xfrm rot="20363356">
            <a:off x="5587663" y="140462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15" name="Right Arrow 14"/>
          <p:cNvSpPr/>
          <p:nvPr/>
        </p:nvSpPr>
        <p:spPr>
          <a:xfrm rot="12807849">
            <a:off x="2380708" y="137199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MY" sz="1801"/>
          </a:p>
        </p:txBody>
      </p:sp>
      <p:sp>
        <p:nvSpPr>
          <p:cNvPr id="19" name="TextBox 18"/>
          <p:cNvSpPr txBox="1"/>
          <p:nvPr/>
        </p:nvSpPr>
        <p:spPr>
          <a:xfrm>
            <a:off x="3425121" y="1657292"/>
            <a:ext cx="1884759" cy="1477456"/>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SERVICES </a:t>
            </a:r>
          </a:p>
          <a:p>
            <a:pPr algn="ctr"/>
            <a:r>
              <a:rPr lang="en-US" sz="2400" dirty="0">
                <a:latin typeface="Times New Roman" panose="02020603050405020304" pitchFamily="18" charset="0"/>
                <a:cs typeface="Times New Roman" panose="02020603050405020304" pitchFamily="18" charset="0"/>
              </a:rPr>
              <a:t>PROVIDED </a:t>
            </a:r>
          </a:p>
          <a:p>
            <a:pPr algn="ctr"/>
            <a:r>
              <a:rPr lang="en-US" sz="2400" dirty="0">
                <a:latin typeface="Times New Roman" panose="02020603050405020304" pitchFamily="18" charset="0"/>
                <a:cs typeface="Times New Roman" panose="02020603050405020304" pitchFamily="18" charset="0"/>
              </a:rPr>
              <a:t>INVOLVES</a:t>
            </a:r>
          </a:p>
          <a:p>
            <a:endParaRPr lang="en-MY" sz="1801" dirty="0"/>
          </a:p>
        </p:txBody>
      </p:sp>
      <p:sp>
        <p:nvSpPr>
          <p:cNvPr id="21" name="TextBox 20"/>
          <p:cNvSpPr txBox="1"/>
          <p:nvPr/>
        </p:nvSpPr>
        <p:spPr>
          <a:xfrm>
            <a:off x="6119549" y="1158937"/>
            <a:ext cx="2406644" cy="923714"/>
          </a:xfrm>
          <a:prstGeom prst="rect">
            <a:avLst/>
          </a:prstGeom>
          <a:noFill/>
        </p:spPr>
        <p:txBody>
          <a:bodyPr wrap="square" rtlCol="0">
            <a:spAutoFit/>
          </a:bodyPr>
          <a:lstStyle/>
          <a:p>
            <a:r>
              <a:rPr lang="en-US" sz="1801" dirty="0">
                <a:solidFill>
                  <a:prstClr val="black"/>
                </a:solidFill>
                <a:latin typeface="Times New Roman" panose="02020603050405020304" pitchFamily="18" charset="0"/>
                <a:cs typeface="Times New Roman" panose="02020603050405020304" pitchFamily="18" charset="0"/>
              </a:rPr>
              <a:t>CNC auto lathe </a:t>
            </a:r>
          </a:p>
          <a:p>
            <a:r>
              <a:rPr lang="en-US" sz="1801" dirty="0">
                <a:solidFill>
                  <a:prstClr val="black"/>
                </a:solidFill>
                <a:latin typeface="Times New Roman" panose="02020603050405020304" pitchFamily="18" charset="0"/>
                <a:cs typeface="Times New Roman" panose="02020603050405020304" pitchFamily="18" charset="0"/>
              </a:rPr>
              <a:t>(mass production)</a:t>
            </a:r>
          </a:p>
          <a:p>
            <a:endParaRPr lang="en-MY" sz="1801" dirty="0"/>
          </a:p>
        </p:txBody>
      </p:sp>
      <p:sp>
        <p:nvSpPr>
          <p:cNvPr id="22" name="TextBox 21"/>
          <p:cNvSpPr txBox="1"/>
          <p:nvPr/>
        </p:nvSpPr>
        <p:spPr>
          <a:xfrm>
            <a:off x="6119549" y="3169767"/>
            <a:ext cx="1764820" cy="369460"/>
          </a:xfrm>
          <a:prstGeom prst="rect">
            <a:avLst/>
          </a:prstGeom>
          <a:noFill/>
        </p:spPr>
        <p:txBody>
          <a:bodyPr wrap="square" rtlCol="0">
            <a:spAutoFit/>
          </a:bodyPr>
          <a:lstStyle/>
          <a:p>
            <a:pPr marL="274313" indent="-274313" algn="just">
              <a:spcBef>
                <a:spcPts val="580"/>
              </a:spcBef>
              <a:defRPr/>
            </a:pPr>
            <a:r>
              <a:rPr lang="en-US" sz="1801">
                <a:solidFill>
                  <a:prstClr val="black"/>
                </a:solidFill>
                <a:latin typeface="Times New Roman" panose="02020603050405020304" pitchFamily="18" charset="0"/>
                <a:cs typeface="Times New Roman" panose="02020603050405020304" pitchFamily="18" charset="0"/>
              </a:rPr>
              <a:t>Turning Part</a:t>
            </a:r>
            <a:endParaRPr lang="en-US" sz="1801"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851923" y="3900729"/>
            <a:ext cx="2130921" cy="369460"/>
          </a:xfrm>
          <a:prstGeom prst="rect">
            <a:avLst/>
          </a:prstGeom>
          <a:noFill/>
        </p:spPr>
        <p:txBody>
          <a:bodyPr wrap="square" rtlCol="0">
            <a:spAutoFit/>
          </a:bodyPr>
          <a:lstStyle/>
          <a:p>
            <a:r>
              <a:rPr lang="en-US" sz="1801" dirty="0">
                <a:solidFill>
                  <a:prstClr val="black"/>
                </a:solidFill>
                <a:latin typeface="Times New Roman" panose="02020603050405020304" pitchFamily="18" charset="0"/>
                <a:cs typeface="Times New Roman" panose="02020603050405020304" pitchFamily="18" charset="0"/>
              </a:rPr>
              <a:t>Jig &amp; Fixture</a:t>
            </a:r>
            <a:endParaRPr lang="en-MY" sz="1801" dirty="0"/>
          </a:p>
        </p:txBody>
      </p:sp>
      <p:sp>
        <p:nvSpPr>
          <p:cNvPr id="24" name="TextBox 23"/>
          <p:cNvSpPr txBox="1"/>
          <p:nvPr/>
        </p:nvSpPr>
        <p:spPr>
          <a:xfrm>
            <a:off x="1213196" y="3127203"/>
            <a:ext cx="1656235" cy="369460"/>
          </a:xfrm>
          <a:prstGeom prst="rect">
            <a:avLst/>
          </a:prstGeom>
          <a:noFill/>
        </p:spPr>
        <p:txBody>
          <a:bodyPr wrap="square" rtlCol="0">
            <a:spAutoFit/>
          </a:bodyPr>
          <a:lstStyle/>
          <a:p>
            <a:pPr marL="274313" indent="-274313">
              <a:spcBef>
                <a:spcPts val="580"/>
              </a:spcBef>
              <a:buClr>
                <a:srgbClr val="D34817"/>
              </a:buClr>
              <a:defRPr/>
            </a:pPr>
            <a:r>
              <a:rPr lang="en-US" sz="1801" dirty="0">
                <a:solidFill>
                  <a:prstClr val="black"/>
                </a:solidFill>
                <a:latin typeface="Times New Roman" panose="02020603050405020304" pitchFamily="18" charset="0"/>
                <a:cs typeface="Times New Roman" panose="02020603050405020304" pitchFamily="18" charset="0"/>
              </a:rPr>
              <a:t>Fabrication</a:t>
            </a:r>
          </a:p>
        </p:txBody>
      </p:sp>
      <p:sp>
        <p:nvSpPr>
          <p:cNvPr id="25" name="TextBox 24"/>
          <p:cNvSpPr txBox="1"/>
          <p:nvPr/>
        </p:nvSpPr>
        <p:spPr>
          <a:xfrm>
            <a:off x="728247" y="1168852"/>
            <a:ext cx="1868487" cy="723531"/>
          </a:xfrm>
          <a:prstGeom prst="rect">
            <a:avLst/>
          </a:prstGeom>
          <a:noFill/>
        </p:spPr>
        <p:txBody>
          <a:bodyPr wrap="square" rtlCol="0">
            <a:spAutoFit/>
          </a:bodyPr>
          <a:lstStyle/>
          <a:p>
            <a:pPr marL="274313" indent="-274313" algn="ctr">
              <a:spcBef>
                <a:spcPts val="580"/>
              </a:spcBef>
              <a:buClr>
                <a:srgbClr val="D34817"/>
              </a:buClr>
              <a:defRPr/>
            </a:pPr>
            <a:r>
              <a:rPr lang="en-US" sz="1801" dirty="0">
                <a:solidFill>
                  <a:prstClr val="black"/>
                </a:solidFill>
                <a:latin typeface="Times New Roman" panose="02020603050405020304" pitchFamily="18" charset="0"/>
                <a:cs typeface="Times New Roman" panose="02020603050405020304" pitchFamily="18" charset="0"/>
              </a:rPr>
              <a:t>Mold tool </a:t>
            </a:r>
          </a:p>
          <a:p>
            <a:pPr marL="274313" indent="-274313" algn="ctr">
              <a:spcBef>
                <a:spcPts val="580"/>
              </a:spcBef>
              <a:buClr>
                <a:srgbClr val="D34817"/>
              </a:buClr>
              <a:defRPr/>
            </a:pPr>
            <a:r>
              <a:rPr lang="en-US" sz="1801" dirty="0">
                <a:solidFill>
                  <a:prstClr val="black"/>
                </a:solidFill>
                <a:latin typeface="Times New Roman" panose="02020603050405020304" pitchFamily="18" charset="0"/>
                <a:cs typeface="Times New Roman" panose="02020603050405020304" pitchFamily="18" charset="0"/>
              </a:rPr>
              <a:t>&amp; die</a:t>
            </a:r>
          </a:p>
        </p:txBody>
      </p:sp>
      <p:pic>
        <p:nvPicPr>
          <p:cNvPr id="6148" name="Picture 4" descr="Image result for services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9" y="3857733"/>
            <a:ext cx="3451876" cy="881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32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2724</TotalTime>
  <Words>1089</Words>
  <Application>Microsoft Office PowerPoint</Application>
  <PresentationFormat>On-screen Show (16:9)</PresentationFormat>
  <Paragraphs>428</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PowerPoint Presentation</vt:lpstr>
      <vt:lpstr>MISSION &amp; VISION</vt:lpstr>
      <vt:lpstr>ORGANIZATION CHART</vt:lpstr>
      <vt:lpstr>ORGANIZATION CHART</vt:lpstr>
      <vt:lpstr>GENERAL INFORMATION </vt:lpstr>
      <vt:lpstr>DETAILED OBJECTIVES  </vt:lpstr>
      <vt:lpstr>POLICIES</vt:lpstr>
      <vt:lpstr>COMPANY DATA</vt:lpstr>
      <vt:lpstr>PowerPoint Presentation</vt:lpstr>
      <vt:lpstr>PowerPoint Presentation</vt:lpstr>
      <vt:lpstr>PowerPoint Presentation</vt:lpstr>
      <vt:lpstr>PowerPoint Presentation</vt:lpstr>
      <vt:lpstr>PowerPoint Presentation</vt:lpstr>
      <vt:lpstr>               QUALITY CONTROL FLOW CHART </vt:lpstr>
      <vt:lpstr>PowerPoint Presentation</vt:lpstr>
      <vt:lpstr>PowerPoint Presentation</vt:lpstr>
      <vt:lpstr>LIST OF MACHINES</vt:lpstr>
      <vt:lpstr>LIST OF MACHINES</vt:lpstr>
      <vt:lpstr>PICTURES OF MACHINE</vt:lpstr>
      <vt:lpstr>PICTURES OF MACHINE</vt:lpstr>
      <vt:lpstr>PICTURES OF EQUIPMENT</vt:lpstr>
      <vt:lpstr>LIST OF OTHER MACHINERIES </vt:lpstr>
      <vt:lpstr>LIST OF OTHER MACHINERIES </vt:lpstr>
      <vt:lpstr>QC EQUIPMENT </vt:lpstr>
      <vt:lpstr>LIST OF OTHER MACHINERIES </vt:lpstr>
      <vt:lpstr>LIST OF EXPERIENCE </vt:lpstr>
      <vt:lpstr>LIST OF EXPERIENCE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nagesh</cp:lastModifiedBy>
  <cp:revision>143</cp:revision>
  <dcterms:created xsi:type="dcterms:W3CDTF">2014-04-01T16:27:38Z</dcterms:created>
  <dcterms:modified xsi:type="dcterms:W3CDTF">2019-01-01T08:09:32Z</dcterms:modified>
</cp:coreProperties>
</file>